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594" r:id="rId4"/>
    <p:sldId id="587" r:id="rId5"/>
    <p:sldId id="581" r:id="rId6"/>
    <p:sldId id="559" r:id="rId7"/>
    <p:sldId id="572" r:id="rId8"/>
    <p:sldId id="313" r:id="rId9"/>
    <p:sldId id="583" r:id="rId10"/>
    <p:sldId id="570" r:id="rId11"/>
    <p:sldId id="588" r:id="rId12"/>
    <p:sldId id="257" r:id="rId13"/>
    <p:sldId id="58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0AA"/>
    <a:srgbClr val="0066FF"/>
    <a:srgbClr val="FCF26A"/>
    <a:srgbClr val="FFFF66"/>
    <a:srgbClr val="0000CC"/>
    <a:srgbClr val="007033"/>
    <a:srgbClr val="9EFF29"/>
    <a:srgbClr val="FF2549"/>
    <a:srgbClr val="C33A1F"/>
    <a:srgbClr val="003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96986D-EB62-4466-9C40-F81670050022}" v="37" dt="2020-04-17T05:23:05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9864" autoAdjust="0"/>
  </p:normalViewPr>
  <p:slideViewPr>
    <p:cSldViewPr snapToGrid="0">
      <p:cViewPr varScale="1">
        <p:scale>
          <a:sx n="120" d="100"/>
          <a:sy n="120" d="100"/>
        </p:scale>
        <p:origin x="134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9F529-9034-446C-B39A-D4C2E17A76FE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BCA90F5-1D25-4B57-813D-7CF10249494E}">
      <dgm:prSet/>
      <dgm:spPr/>
      <dgm:t>
        <a:bodyPr/>
        <a:lstStyle/>
        <a:p>
          <a:r>
            <a:rPr lang="zh-TW" b="1">
              <a:latin typeface="微軟正黑體" panose="020B0604030504040204" pitchFamily="34" charset="-120"/>
              <a:ea typeface="微軟正黑體" panose="020B0604030504040204" pitchFamily="34" charset="-120"/>
            </a:rPr>
            <a:t>豐富我們對經文的了解</a:t>
          </a:r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A4C9F9-FAB6-4BEF-9DF2-00F413DEA86D}" type="parTrans" cxnId="{D77D5886-F6E7-4029-96AC-A9B1E435803C}">
      <dgm:prSet/>
      <dgm:spPr/>
      <dgm:t>
        <a:bodyPr/>
        <a:lstStyle/>
        <a:p>
          <a:endParaRPr lang="en-US"/>
        </a:p>
      </dgm:t>
    </dgm:pt>
    <dgm:pt modelId="{0AA6776D-DDCE-4197-B609-68A36DB0C21E}" type="sibTrans" cxnId="{D77D5886-F6E7-4029-96AC-A9B1E435803C}">
      <dgm:prSet/>
      <dgm:spPr/>
      <dgm:t>
        <a:bodyPr/>
        <a:lstStyle/>
        <a:p>
          <a:endParaRPr lang="en-US"/>
        </a:p>
      </dgm:t>
    </dgm:pt>
    <dgm:pt modelId="{C7A6F201-2F0D-4DC5-9441-6B401BED0C8A}">
      <dgm:prSet/>
      <dgm:spPr/>
      <dgm:t>
        <a:bodyPr/>
        <a:lstStyle/>
        <a:p>
          <a:r>
            <a:rPr lang="zh-TW" b="1">
              <a:latin typeface="微軟正黑體" panose="020B0604030504040204" pitchFamily="34" charset="-120"/>
              <a:ea typeface="微軟正黑體" panose="020B0604030504040204" pitchFamily="34" charset="-120"/>
            </a:rPr>
            <a:t>作為釋經的基礎</a:t>
          </a:r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E7F7CF-0243-4319-B04E-92B6483DF923}" type="parTrans" cxnId="{576958EF-A1D3-4EBE-A2C4-E04FFD16A718}">
      <dgm:prSet/>
      <dgm:spPr/>
      <dgm:t>
        <a:bodyPr/>
        <a:lstStyle/>
        <a:p>
          <a:endParaRPr lang="en-US"/>
        </a:p>
      </dgm:t>
    </dgm:pt>
    <dgm:pt modelId="{F91A80E4-8950-4C9C-941E-4F54A57CA0F1}" type="sibTrans" cxnId="{576958EF-A1D3-4EBE-A2C4-E04FFD16A718}">
      <dgm:prSet/>
      <dgm:spPr/>
      <dgm:t>
        <a:bodyPr/>
        <a:lstStyle/>
        <a:p>
          <a:endParaRPr lang="en-US"/>
        </a:p>
      </dgm:t>
    </dgm:pt>
    <dgm:pt modelId="{BA416BB7-E0A6-4A2D-B4E7-31F641777BB8}">
      <dgm:prSet/>
      <dgm:spPr/>
      <dgm:t>
        <a:bodyPr/>
        <a:lstStyle/>
        <a:p>
          <a:r>
            <a:rPr lang="zh-TW" b="1" spc="-80" baseline="0">
              <a:latin typeface="微軟正黑體" panose="020B0604030504040204" pitchFamily="34" charset="-120"/>
              <a:ea typeface="微軟正黑體" panose="020B0604030504040204" pitchFamily="34" charset="-120"/>
            </a:rPr>
            <a:t>避免解經出錯或靈意解經</a:t>
          </a:r>
          <a:endParaRPr lang="en-US" b="1" spc="-80" baseline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1FBF089-F486-4CFF-A122-3935EE60846F}" type="parTrans" cxnId="{487EAC13-FCE7-4B1D-8BBD-6EA864ECB2FF}">
      <dgm:prSet/>
      <dgm:spPr/>
      <dgm:t>
        <a:bodyPr/>
        <a:lstStyle/>
        <a:p>
          <a:endParaRPr lang="en-US"/>
        </a:p>
      </dgm:t>
    </dgm:pt>
    <dgm:pt modelId="{B3687105-04E8-4736-AA06-F07419DC4215}" type="sibTrans" cxnId="{487EAC13-FCE7-4B1D-8BBD-6EA864ECB2FF}">
      <dgm:prSet/>
      <dgm:spPr/>
      <dgm:t>
        <a:bodyPr/>
        <a:lstStyle/>
        <a:p>
          <a:endParaRPr lang="en-US"/>
        </a:p>
      </dgm:t>
    </dgm:pt>
    <dgm:pt modelId="{E4883309-14AF-4908-BDF2-67EC47ABFE5C}" type="pres">
      <dgm:prSet presAssocID="{17A9F529-9034-446C-B39A-D4C2E17A76FE}" presName="linear" presStyleCnt="0">
        <dgm:presLayoutVars>
          <dgm:dir/>
          <dgm:animLvl val="lvl"/>
          <dgm:resizeHandles val="exact"/>
        </dgm:presLayoutVars>
      </dgm:prSet>
      <dgm:spPr/>
    </dgm:pt>
    <dgm:pt modelId="{C128E7CF-88B9-4EC5-A070-4ED08BD63073}" type="pres">
      <dgm:prSet presAssocID="{ABCA90F5-1D25-4B57-813D-7CF10249494E}" presName="parentLin" presStyleCnt="0"/>
      <dgm:spPr/>
    </dgm:pt>
    <dgm:pt modelId="{C3F5CCB1-A902-46C1-91BB-C0DE85E01C3C}" type="pres">
      <dgm:prSet presAssocID="{ABCA90F5-1D25-4B57-813D-7CF10249494E}" presName="parentLeftMargin" presStyleLbl="node1" presStyleIdx="0" presStyleCnt="3"/>
      <dgm:spPr/>
    </dgm:pt>
    <dgm:pt modelId="{67C45420-07B2-4E48-B585-9BFA37A97B5B}" type="pres">
      <dgm:prSet presAssocID="{ABCA90F5-1D25-4B57-813D-7CF1024949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2684AD6-CC76-40EA-A021-732B6DA28B87}" type="pres">
      <dgm:prSet presAssocID="{ABCA90F5-1D25-4B57-813D-7CF10249494E}" presName="negativeSpace" presStyleCnt="0"/>
      <dgm:spPr/>
    </dgm:pt>
    <dgm:pt modelId="{00E2C41F-1E8A-4779-8A9F-6C601A8EA0EE}" type="pres">
      <dgm:prSet presAssocID="{ABCA90F5-1D25-4B57-813D-7CF10249494E}" presName="childText" presStyleLbl="conFgAcc1" presStyleIdx="0" presStyleCnt="3">
        <dgm:presLayoutVars>
          <dgm:bulletEnabled val="1"/>
        </dgm:presLayoutVars>
      </dgm:prSet>
      <dgm:spPr/>
    </dgm:pt>
    <dgm:pt modelId="{3F6FE092-401D-47DE-B287-A674D5900449}" type="pres">
      <dgm:prSet presAssocID="{0AA6776D-DDCE-4197-B609-68A36DB0C21E}" presName="spaceBetweenRectangles" presStyleCnt="0"/>
      <dgm:spPr/>
    </dgm:pt>
    <dgm:pt modelId="{B900F66D-E1E0-4303-A5E0-FE0E132D831B}" type="pres">
      <dgm:prSet presAssocID="{C7A6F201-2F0D-4DC5-9441-6B401BED0C8A}" presName="parentLin" presStyleCnt="0"/>
      <dgm:spPr/>
    </dgm:pt>
    <dgm:pt modelId="{9109F46D-3B3F-440E-951C-8F89770014B8}" type="pres">
      <dgm:prSet presAssocID="{C7A6F201-2F0D-4DC5-9441-6B401BED0C8A}" presName="parentLeftMargin" presStyleLbl="node1" presStyleIdx="0" presStyleCnt="3"/>
      <dgm:spPr/>
    </dgm:pt>
    <dgm:pt modelId="{13852B82-801C-470D-87D7-0ADEFB8B07DC}" type="pres">
      <dgm:prSet presAssocID="{C7A6F201-2F0D-4DC5-9441-6B401BED0C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64F56DE-137E-4DD3-81E7-8DEE4CB8C57D}" type="pres">
      <dgm:prSet presAssocID="{C7A6F201-2F0D-4DC5-9441-6B401BED0C8A}" presName="negativeSpace" presStyleCnt="0"/>
      <dgm:spPr/>
    </dgm:pt>
    <dgm:pt modelId="{A3A27B13-301B-4B61-BF39-5DD68DD998C9}" type="pres">
      <dgm:prSet presAssocID="{C7A6F201-2F0D-4DC5-9441-6B401BED0C8A}" presName="childText" presStyleLbl="conFgAcc1" presStyleIdx="1" presStyleCnt="3">
        <dgm:presLayoutVars>
          <dgm:bulletEnabled val="1"/>
        </dgm:presLayoutVars>
      </dgm:prSet>
      <dgm:spPr/>
    </dgm:pt>
    <dgm:pt modelId="{5CC7C94A-2FA8-45F9-B2EA-F398A6E732D7}" type="pres">
      <dgm:prSet presAssocID="{F91A80E4-8950-4C9C-941E-4F54A57CA0F1}" presName="spaceBetweenRectangles" presStyleCnt="0"/>
      <dgm:spPr/>
    </dgm:pt>
    <dgm:pt modelId="{605DE5F6-0808-480B-BBE9-ADB24A4D5A27}" type="pres">
      <dgm:prSet presAssocID="{BA416BB7-E0A6-4A2D-B4E7-31F641777BB8}" presName="parentLin" presStyleCnt="0"/>
      <dgm:spPr/>
    </dgm:pt>
    <dgm:pt modelId="{699C365D-B3C4-4B61-9A5F-219EAB932363}" type="pres">
      <dgm:prSet presAssocID="{BA416BB7-E0A6-4A2D-B4E7-31F641777BB8}" presName="parentLeftMargin" presStyleLbl="node1" presStyleIdx="1" presStyleCnt="3"/>
      <dgm:spPr/>
    </dgm:pt>
    <dgm:pt modelId="{957F1D5B-82F6-45ED-8AC6-57459C771471}" type="pres">
      <dgm:prSet presAssocID="{BA416BB7-E0A6-4A2D-B4E7-31F641777BB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3677198-ECA0-4BF0-B74A-F5F66C55D20A}" type="pres">
      <dgm:prSet presAssocID="{BA416BB7-E0A6-4A2D-B4E7-31F641777BB8}" presName="negativeSpace" presStyleCnt="0"/>
      <dgm:spPr/>
    </dgm:pt>
    <dgm:pt modelId="{E4CB05CF-EC82-4C66-A546-8C1A3F17F3CF}" type="pres">
      <dgm:prSet presAssocID="{BA416BB7-E0A6-4A2D-B4E7-31F641777BB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817804-1463-4061-BE8F-5998ED0551C9}" type="presOf" srcId="{BA416BB7-E0A6-4A2D-B4E7-31F641777BB8}" destId="{957F1D5B-82F6-45ED-8AC6-57459C771471}" srcOrd="1" destOrd="0" presId="urn:microsoft.com/office/officeart/2005/8/layout/list1"/>
    <dgm:cxn modelId="{487EAC13-FCE7-4B1D-8BBD-6EA864ECB2FF}" srcId="{17A9F529-9034-446C-B39A-D4C2E17A76FE}" destId="{BA416BB7-E0A6-4A2D-B4E7-31F641777BB8}" srcOrd="2" destOrd="0" parTransId="{E1FBF089-F486-4CFF-A122-3935EE60846F}" sibTransId="{B3687105-04E8-4736-AA06-F07419DC4215}"/>
    <dgm:cxn modelId="{6D11BC67-60D7-4FA2-B815-D2C92A72ABDD}" type="presOf" srcId="{ABCA90F5-1D25-4B57-813D-7CF10249494E}" destId="{C3F5CCB1-A902-46C1-91BB-C0DE85E01C3C}" srcOrd="0" destOrd="0" presId="urn:microsoft.com/office/officeart/2005/8/layout/list1"/>
    <dgm:cxn modelId="{221F1F73-2FFF-4245-91C0-BB78306D9639}" type="presOf" srcId="{C7A6F201-2F0D-4DC5-9441-6B401BED0C8A}" destId="{13852B82-801C-470D-87D7-0ADEFB8B07DC}" srcOrd="1" destOrd="0" presId="urn:microsoft.com/office/officeart/2005/8/layout/list1"/>
    <dgm:cxn modelId="{D77D5886-F6E7-4029-96AC-A9B1E435803C}" srcId="{17A9F529-9034-446C-B39A-D4C2E17A76FE}" destId="{ABCA90F5-1D25-4B57-813D-7CF10249494E}" srcOrd="0" destOrd="0" parTransId="{6CA4C9F9-FAB6-4BEF-9DF2-00F413DEA86D}" sibTransId="{0AA6776D-DDCE-4197-B609-68A36DB0C21E}"/>
    <dgm:cxn modelId="{A1EB3C9C-C7E0-4036-AB67-767343C2FC9F}" type="presOf" srcId="{17A9F529-9034-446C-B39A-D4C2E17A76FE}" destId="{E4883309-14AF-4908-BDF2-67EC47ABFE5C}" srcOrd="0" destOrd="0" presId="urn:microsoft.com/office/officeart/2005/8/layout/list1"/>
    <dgm:cxn modelId="{912D9CAB-067A-4100-9254-B01B32A40F2C}" type="presOf" srcId="{BA416BB7-E0A6-4A2D-B4E7-31F641777BB8}" destId="{699C365D-B3C4-4B61-9A5F-219EAB932363}" srcOrd="0" destOrd="0" presId="urn:microsoft.com/office/officeart/2005/8/layout/list1"/>
    <dgm:cxn modelId="{4FDEC4EC-00C2-4EC5-B5C5-3A85EFE1A975}" type="presOf" srcId="{ABCA90F5-1D25-4B57-813D-7CF10249494E}" destId="{67C45420-07B2-4E48-B585-9BFA37A97B5B}" srcOrd="1" destOrd="0" presId="urn:microsoft.com/office/officeart/2005/8/layout/list1"/>
    <dgm:cxn modelId="{576958EF-A1D3-4EBE-A2C4-E04FFD16A718}" srcId="{17A9F529-9034-446C-B39A-D4C2E17A76FE}" destId="{C7A6F201-2F0D-4DC5-9441-6B401BED0C8A}" srcOrd="1" destOrd="0" parTransId="{C2E7F7CF-0243-4319-B04E-92B6483DF923}" sibTransId="{F91A80E4-8950-4C9C-941E-4F54A57CA0F1}"/>
    <dgm:cxn modelId="{B7D042F2-EB84-4CBC-AF9F-5ED870131D01}" type="presOf" srcId="{C7A6F201-2F0D-4DC5-9441-6B401BED0C8A}" destId="{9109F46D-3B3F-440E-951C-8F89770014B8}" srcOrd="0" destOrd="0" presId="urn:microsoft.com/office/officeart/2005/8/layout/list1"/>
    <dgm:cxn modelId="{D5CADCC1-1DD1-4323-9747-D6390F697DC6}" type="presParOf" srcId="{E4883309-14AF-4908-BDF2-67EC47ABFE5C}" destId="{C128E7CF-88B9-4EC5-A070-4ED08BD63073}" srcOrd="0" destOrd="0" presId="urn:microsoft.com/office/officeart/2005/8/layout/list1"/>
    <dgm:cxn modelId="{EC4FAA4D-E384-440F-B9AE-51A8F06DA5F6}" type="presParOf" srcId="{C128E7CF-88B9-4EC5-A070-4ED08BD63073}" destId="{C3F5CCB1-A902-46C1-91BB-C0DE85E01C3C}" srcOrd="0" destOrd="0" presId="urn:microsoft.com/office/officeart/2005/8/layout/list1"/>
    <dgm:cxn modelId="{39E744BE-875F-4BFC-863D-66A0205AE917}" type="presParOf" srcId="{C128E7CF-88B9-4EC5-A070-4ED08BD63073}" destId="{67C45420-07B2-4E48-B585-9BFA37A97B5B}" srcOrd="1" destOrd="0" presId="urn:microsoft.com/office/officeart/2005/8/layout/list1"/>
    <dgm:cxn modelId="{B6E82F7E-CFE1-4060-AC62-76DD6E92CEC1}" type="presParOf" srcId="{E4883309-14AF-4908-BDF2-67EC47ABFE5C}" destId="{02684AD6-CC76-40EA-A021-732B6DA28B87}" srcOrd="1" destOrd="0" presId="urn:microsoft.com/office/officeart/2005/8/layout/list1"/>
    <dgm:cxn modelId="{20BFA371-68A5-4164-A67D-9FF0BFD549AE}" type="presParOf" srcId="{E4883309-14AF-4908-BDF2-67EC47ABFE5C}" destId="{00E2C41F-1E8A-4779-8A9F-6C601A8EA0EE}" srcOrd="2" destOrd="0" presId="urn:microsoft.com/office/officeart/2005/8/layout/list1"/>
    <dgm:cxn modelId="{6EF32E1E-A0EA-4FC5-924B-01BD6D12CB83}" type="presParOf" srcId="{E4883309-14AF-4908-BDF2-67EC47ABFE5C}" destId="{3F6FE092-401D-47DE-B287-A674D5900449}" srcOrd="3" destOrd="0" presId="urn:microsoft.com/office/officeart/2005/8/layout/list1"/>
    <dgm:cxn modelId="{CC0870F3-0E09-46FC-8EC0-1D08D825BC36}" type="presParOf" srcId="{E4883309-14AF-4908-BDF2-67EC47ABFE5C}" destId="{B900F66D-E1E0-4303-A5E0-FE0E132D831B}" srcOrd="4" destOrd="0" presId="urn:microsoft.com/office/officeart/2005/8/layout/list1"/>
    <dgm:cxn modelId="{2B4BFB6B-9C74-4A48-BEA7-02D340279E04}" type="presParOf" srcId="{B900F66D-E1E0-4303-A5E0-FE0E132D831B}" destId="{9109F46D-3B3F-440E-951C-8F89770014B8}" srcOrd="0" destOrd="0" presId="urn:microsoft.com/office/officeart/2005/8/layout/list1"/>
    <dgm:cxn modelId="{62E08E5F-D9F6-43E3-96E4-100FE8B2732F}" type="presParOf" srcId="{B900F66D-E1E0-4303-A5E0-FE0E132D831B}" destId="{13852B82-801C-470D-87D7-0ADEFB8B07DC}" srcOrd="1" destOrd="0" presId="urn:microsoft.com/office/officeart/2005/8/layout/list1"/>
    <dgm:cxn modelId="{FE73CB17-2CA8-481B-AD20-24F6AFEC8D4A}" type="presParOf" srcId="{E4883309-14AF-4908-BDF2-67EC47ABFE5C}" destId="{264F56DE-137E-4DD3-81E7-8DEE4CB8C57D}" srcOrd="5" destOrd="0" presId="urn:microsoft.com/office/officeart/2005/8/layout/list1"/>
    <dgm:cxn modelId="{99FB33AC-2ACD-42AF-AEF2-56CB89976F41}" type="presParOf" srcId="{E4883309-14AF-4908-BDF2-67EC47ABFE5C}" destId="{A3A27B13-301B-4B61-BF39-5DD68DD998C9}" srcOrd="6" destOrd="0" presId="urn:microsoft.com/office/officeart/2005/8/layout/list1"/>
    <dgm:cxn modelId="{FAECB8DC-EDFF-4CFD-87B1-2681A07ACF8E}" type="presParOf" srcId="{E4883309-14AF-4908-BDF2-67EC47ABFE5C}" destId="{5CC7C94A-2FA8-45F9-B2EA-F398A6E732D7}" srcOrd="7" destOrd="0" presId="urn:microsoft.com/office/officeart/2005/8/layout/list1"/>
    <dgm:cxn modelId="{AF395124-4DC9-4181-9A0B-737A34591D0D}" type="presParOf" srcId="{E4883309-14AF-4908-BDF2-67EC47ABFE5C}" destId="{605DE5F6-0808-480B-BBE9-ADB24A4D5A27}" srcOrd="8" destOrd="0" presId="urn:microsoft.com/office/officeart/2005/8/layout/list1"/>
    <dgm:cxn modelId="{236227CD-E353-4B57-8B1D-06B0062B59AB}" type="presParOf" srcId="{605DE5F6-0808-480B-BBE9-ADB24A4D5A27}" destId="{699C365D-B3C4-4B61-9A5F-219EAB932363}" srcOrd="0" destOrd="0" presId="urn:microsoft.com/office/officeart/2005/8/layout/list1"/>
    <dgm:cxn modelId="{CAEC6D12-8E84-4355-B6A7-56438956BD27}" type="presParOf" srcId="{605DE5F6-0808-480B-BBE9-ADB24A4D5A27}" destId="{957F1D5B-82F6-45ED-8AC6-57459C771471}" srcOrd="1" destOrd="0" presId="urn:microsoft.com/office/officeart/2005/8/layout/list1"/>
    <dgm:cxn modelId="{3E559D37-B276-4455-8E6F-CF149224D86F}" type="presParOf" srcId="{E4883309-14AF-4908-BDF2-67EC47ABFE5C}" destId="{73677198-ECA0-4BF0-B74A-F5F66C55D20A}" srcOrd="9" destOrd="0" presId="urn:microsoft.com/office/officeart/2005/8/layout/list1"/>
    <dgm:cxn modelId="{2E5A5FEA-CAC8-4070-9388-D77871819B5E}" type="presParOf" srcId="{E4883309-14AF-4908-BDF2-67EC47ABFE5C}" destId="{E4CB05CF-EC82-4C66-A546-8C1A3F17F3C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09B082-AB2A-4C37-A3F2-4DACEA8EB90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AED5871-18A2-4667-B531-5225DBD86BF4}">
      <dgm:prSet/>
      <dgm:spPr/>
      <dgm:t>
        <a:bodyPr/>
        <a:lstStyle/>
        <a:p>
          <a:r>
            <a:rPr lang="zh-TW">
              <a:latin typeface="微軟正黑體" panose="020B0604030504040204" pitchFamily="34" charset="-120"/>
              <a:ea typeface="微軟正黑體" panose="020B0604030504040204" pitchFamily="34" charset="-120"/>
            </a:rPr>
            <a:t>田野考古學</a:t>
          </a:r>
          <a:r>
            <a:rPr lang="en-US" b="0"/>
            <a:t>(Field Archaeology)</a:t>
          </a:r>
          <a:endParaRPr lang="en-US"/>
        </a:p>
      </dgm:t>
    </dgm:pt>
    <dgm:pt modelId="{7B72F3D4-2961-4D08-ACAF-4B3F3E3A204A}" type="parTrans" cxnId="{6DB7516D-E010-4044-80E1-48F3FE499636}">
      <dgm:prSet/>
      <dgm:spPr/>
      <dgm:t>
        <a:bodyPr/>
        <a:lstStyle/>
        <a:p>
          <a:endParaRPr lang="en-US"/>
        </a:p>
      </dgm:t>
    </dgm:pt>
    <dgm:pt modelId="{1D1A7BA7-9A32-49CF-8BF6-C4BF0B3364DB}" type="sibTrans" cxnId="{6DB7516D-E010-4044-80E1-48F3FE499636}">
      <dgm:prSet/>
      <dgm:spPr/>
      <dgm:t>
        <a:bodyPr/>
        <a:lstStyle/>
        <a:p>
          <a:endParaRPr lang="en-US"/>
        </a:p>
      </dgm:t>
    </dgm:pt>
    <dgm:pt modelId="{86C07BFE-09EF-430A-97C4-3DD7DE3E2A40}">
      <dgm:prSet/>
      <dgm:spPr/>
      <dgm:t>
        <a:bodyPr/>
        <a:lstStyle/>
        <a:p>
          <a:pPr marL="0" marR="0" lvl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古代閃族文獻</a:t>
          </a:r>
          <a:r>
            <a:rPr lang="en-US" b="0" dirty="0"/>
            <a:t>(Ancient Semitic Inscriptions)</a:t>
          </a:r>
          <a:endParaRPr lang="en-US" dirty="0"/>
        </a:p>
      </dgm:t>
    </dgm:pt>
    <dgm:pt modelId="{1BFC6624-38E2-4F28-B845-4CD00078093F}" type="parTrans" cxnId="{EB1DF78E-50B4-44B2-BA9F-40917533B9E5}">
      <dgm:prSet/>
      <dgm:spPr/>
      <dgm:t>
        <a:bodyPr/>
        <a:lstStyle/>
        <a:p>
          <a:endParaRPr lang="en-US"/>
        </a:p>
      </dgm:t>
    </dgm:pt>
    <dgm:pt modelId="{AF1D0886-2601-4894-B49E-99F6EDFB401D}" type="sibTrans" cxnId="{EB1DF78E-50B4-44B2-BA9F-40917533B9E5}">
      <dgm:prSet/>
      <dgm:spPr/>
      <dgm:t>
        <a:bodyPr/>
        <a:lstStyle/>
        <a:p>
          <a:endParaRPr lang="en-US"/>
        </a:p>
      </dgm:t>
    </dgm:pt>
    <dgm:pt modelId="{F32FE708-8C0E-4810-8B7F-902062C085D3}">
      <dgm:prSet/>
      <dgm:spPr/>
      <dgm:t>
        <a:bodyPr/>
        <a:lstStyle/>
        <a:p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古代的日常用具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EE5C93-E0A3-436F-A8B7-23AE1733B5D8}" type="parTrans" cxnId="{12F3DCD7-4807-4CF3-9386-AB7FFF90BB65}">
      <dgm:prSet/>
      <dgm:spPr/>
      <dgm:t>
        <a:bodyPr/>
        <a:lstStyle/>
        <a:p>
          <a:endParaRPr lang="en-US"/>
        </a:p>
      </dgm:t>
    </dgm:pt>
    <dgm:pt modelId="{5A2B63CA-1881-4F73-B25A-521818A7D07B}" type="sibTrans" cxnId="{12F3DCD7-4807-4CF3-9386-AB7FFF90BB65}">
      <dgm:prSet/>
      <dgm:spPr/>
      <dgm:t>
        <a:bodyPr/>
        <a:lstStyle/>
        <a:p>
          <a:endParaRPr lang="en-US"/>
        </a:p>
      </dgm:t>
    </dgm:pt>
    <dgm:pt modelId="{8DDF0EA4-7FA3-402F-8818-92486C63108B}" type="pres">
      <dgm:prSet presAssocID="{C109B082-AB2A-4C37-A3F2-4DACEA8EB900}" presName="linear" presStyleCnt="0">
        <dgm:presLayoutVars>
          <dgm:animLvl val="lvl"/>
          <dgm:resizeHandles val="exact"/>
        </dgm:presLayoutVars>
      </dgm:prSet>
      <dgm:spPr/>
    </dgm:pt>
    <dgm:pt modelId="{9DD8961B-8EF8-45F8-B731-B932DF267793}" type="pres">
      <dgm:prSet presAssocID="{BAED5871-18A2-4667-B531-5225DBD86BF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2AFC2D-FB89-498C-BF48-29888A92316A}" type="pres">
      <dgm:prSet presAssocID="{1D1A7BA7-9A32-49CF-8BF6-C4BF0B3364DB}" presName="spacer" presStyleCnt="0"/>
      <dgm:spPr/>
    </dgm:pt>
    <dgm:pt modelId="{9461082B-F830-4968-82D5-DDDAB0113E14}" type="pres">
      <dgm:prSet presAssocID="{86C07BFE-09EF-430A-97C4-3DD7DE3E2A4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44878B8-76D2-4B37-9956-5323AD732983}" type="pres">
      <dgm:prSet presAssocID="{AF1D0886-2601-4894-B49E-99F6EDFB401D}" presName="spacer" presStyleCnt="0"/>
      <dgm:spPr/>
    </dgm:pt>
    <dgm:pt modelId="{EAAC6B13-3849-49BF-AD57-BEFDE7D754EF}" type="pres">
      <dgm:prSet presAssocID="{F32FE708-8C0E-4810-8B7F-902062C085D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C971B06-2B3D-4A3C-B230-D6449A2A077C}" type="presOf" srcId="{86C07BFE-09EF-430A-97C4-3DD7DE3E2A40}" destId="{9461082B-F830-4968-82D5-DDDAB0113E14}" srcOrd="0" destOrd="0" presId="urn:microsoft.com/office/officeart/2005/8/layout/vList2"/>
    <dgm:cxn modelId="{E28FE448-419B-41B7-AF5E-914BFF2EC94D}" type="presOf" srcId="{C109B082-AB2A-4C37-A3F2-4DACEA8EB900}" destId="{8DDF0EA4-7FA3-402F-8818-92486C63108B}" srcOrd="0" destOrd="0" presId="urn:microsoft.com/office/officeart/2005/8/layout/vList2"/>
    <dgm:cxn modelId="{6DB7516D-E010-4044-80E1-48F3FE499636}" srcId="{C109B082-AB2A-4C37-A3F2-4DACEA8EB900}" destId="{BAED5871-18A2-4667-B531-5225DBD86BF4}" srcOrd="0" destOrd="0" parTransId="{7B72F3D4-2961-4D08-ACAF-4B3F3E3A204A}" sibTransId="{1D1A7BA7-9A32-49CF-8BF6-C4BF0B3364DB}"/>
    <dgm:cxn modelId="{EB1DF78E-50B4-44B2-BA9F-40917533B9E5}" srcId="{C109B082-AB2A-4C37-A3F2-4DACEA8EB900}" destId="{86C07BFE-09EF-430A-97C4-3DD7DE3E2A40}" srcOrd="1" destOrd="0" parTransId="{1BFC6624-38E2-4F28-B845-4CD00078093F}" sibTransId="{AF1D0886-2601-4894-B49E-99F6EDFB401D}"/>
    <dgm:cxn modelId="{E2BE329B-C78E-4E79-90F3-B6A607AF2457}" type="presOf" srcId="{BAED5871-18A2-4667-B531-5225DBD86BF4}" destId="{9DD8961B-8EF8-45F8-B731-B932DF267793}" srcOrd="0" destOrd="0" presId="urn:microsoft.com/office/officeart/2005/8/layout/vList2"/>
    <dgm:cxn modelId="{12F3DCD7-4807-4CF3-9386-AB7FFF90BB65}" srcId="{C109B082-AB2A-4C37-A3F2-4DACEA8EB900}" destId="{F32FE708-8C0E-4810-8B7F-902062C085D3}" srcOrd="2" destOrd="0" parTransId="{F4EE5C93-E0A3-436F-A8B7-23AE1733B5D8}" sibTransId="{5A2B63CA-1881-4F73-B25A-521818A7D07B}"/>
    <dgm:cxn modelId="{E4525CFB-81BC-4D8B-8CF5-B1A5CBF2D0EB}" type="presOf" srcId="{F32FE708-8C0E-4810-8B7F-902062C085D3}" destId="{EAAC6B13-3849-49BF-AD57-BEFDE7D754EF}" srcOrd="0" destOrd="0" presId="urn:microsoft.com/office/officeart/2005/8/layout/vList2"/>
    <dgm:cxn modelId="{0AB99DF4-7B3E-489C-A3D1-FEB1FA7BCDC9}" type="presParOf" srcId="{8DDF0EA4-7FA3-402F-8818-92486C63108B}" destId="{9DD8961B-8EF8-45F8-B731-B932DF267793}" srcOrd="0" destOrd="0" presId="urn:microsoft.com/office/officeart/2005/8/layout/vList2"/>
    <dgm:cxn modelId="{0B228390-6B49-4CFB-BCD0-1F63855749BD}" type="presParOf" srcId="{8DDF0EA4-7FA3-402F-8818-92486C63108B}" destId="{F82AFC2D-FB89-498C-BF48-29888A92316A}" srcOrd="1" destOrd="0" presId="urn:microsoft.com/office/officeart/2005/8/layout/vList2"/>
    <dgm:cxn modelId="{587D7333-9C64-4EBD-8CD6-BD4DAA2C6D5D}" type="presParOf" srcId="{8DDF0EA4-7FA3-402F-8818-92486C63108B}" destId="{9461082B-F830-4968-82D5-DDDAB0113E14}" srcOrd="2" destOrd="0" presId="urn:microsoft.com/office/officeart/2005/8/layout/vList2"/>
    <dgm:cxn modelId="{E64672E6-6FEB-4E31-8F61-7877EEE96780}" type="presParOf" srcId="{8DDF0EA4-7FA3-402F-8818-92486C63108B}" destId="{E44878B8-76D2-4B37-9956-5323AD732983}" srcOrd="3" destOrd="0" presId="urn:microsoft.com/office/officeart/2005/8/layout/vList2"/>
    <dgm:cxn modelId="{E281C695-9407-4146-9DBC-45CF07C7D8F6}" type="presParOf" srcId="{8DDF0EA4-7FA3-402F-8818-92486C63108B}" destId="{EAAC6B13-3849-49BF-AD57-BEFDE7D754E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2C41F-1E8A-4779-8A9F-6C601A8EA0EE}">
      <dsp:nvSpPr>
        <dsp:cNvPr id="0" name=""/>
        <dsp:cNvSpPr/>
      </dsp:nvSpPr>
      <dsp:spPr>
        <a:xfrm>
          <a:off x="0" y="342778"/>
          <a:ext cx="6447234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C45420-07B2-4E48-B585-9BFA37A97B5B}">
      <dsp:nvSpPr>
        <dsp:cNvPr id="0" name=""/>
        <dsp:cNvSpPr/>
      </dsp:nvSpPr>
      <dsp:spPr>
        <a:xfrm>
          <a:off x="322361" y="18058"/>
          <a:ext cx="4513063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583" tIns="0" rIns="17058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豐富我們對經文的了解</a:t>
          </a:r>
          <a:endParaRPr lang="en-US" sz="22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4064" y="49761"/>
        <a:ext cx="4449657" cy="586034"/>
      </dsp:txXfrm>
    </dsp:sp>
    <dsp:sp modelId="{A3A27B13-301B-4B61-BF39-5DD68DD998C9}">
      <dsp:nvSpPr>
        <dsp:cNvPr id="0" name=""/>
        <dsp:cNvSpPr/>
      </dsp:nvSpPr>
      <dsp:spPr>
        <a:xfrm>
          <a:off x="0" y="1340698"/>
          <a:ext cx="6447234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52B82-801C-470D-87D7-0ADEFB8B07DC}">
      <dsp:nvSpPr>
        <dsp:cNvPr id="0" name=""/>
        <dsp:cNvSpPr/>
      </dsp:nvSpPr>
      <dsp:spPr>
        <a:xfrm>
          <a:off x="322361" y="1015979"/>
          <a:ext cx="4513063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583" tIns="0" rIns="17058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作為釋經的基礎</a:t>
          </a:r>
          <a:endParaRPr lang="en-US" sz="22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4064" y="1047682"/>
        <a:ext cx="4449657" cy="586034"/>
      </dsp:txXfrm>
    </dsp:sp>
    <dsp:sp modelId="{E4CB05CF-EC82-4C66-A546-8C1A3F17F3CF}">
      <dsp:nvSpPr>
        <dsp:cNvPr id="0" name=""/>
        <dsp:cNvSpPr/>
      </dsp:nvSpPr>
      <dsp:spPr>
        <a:xfrm>
          <a:off x="0" y="2338619"/>
          <a:ext cx="6447234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F1D5B-82F6-45ED-8AC6-57459C771471}">
      <dsp:nvSpPr>
        <dsp:cNvPr id="0" name=""/>
        <dsp:cNvSpPr/>
      </dsp:nvSpPr>
      <dsp:spPr>
        <a:xfrm>
          <a:off x="322361" y="2013899"/>
          <a:ext cx="4513063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583" tIns="0" rIns="17058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b="1" kern="1200" spc="-80" baseline="0">
              <a:latin typeface="微軟正黑體" panose="020B0604030504040204" pitchFamily="34" charset="-120"/>
              <a:ea typeface="微軟正黑體" panose="020B0604030504040204" pitchFamily="34" charset="-120"/>
            </a:rPr>
            <a:t>避免解經出錯或靈意解經</a:t>
          </a:r>
          <a:endParaRPr lang="en-US" sz="2200" b="1" kern="1200" spc="-80" baseline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4064" y="2045602"/>
        <a:ext cx="4449657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8961B-8EF8-45F8-B731-B932DF267793}">
      <dsp:nvSpPr>
        <dsp:cNvPr id="0" name=""/>
        <dsp:cNvSpPr/>
      </dsp:nvSpPr>
      <dsp:spPr>
        <a:xfrm>
          <a:off x="0" y="122076"/>
          <a:ext cx="6447234" cy="8371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7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田野考古學</a:t>
          </a:r>
          <a:r>
            <a:rPr lang="en-US" sz="2700" b="0" kern="1200"/>
            <a:t>(Field Archaeology)</a:t>
          </a:r>
          <a:endParaRPr lang="en-US" sz="2700" kern="1200"/>
        </a:p>
      </dsp:txBody>
      <dsp:txXfrm>
        <a:off x="40866" y="162942"/>
        <a:ext cx="6365502" cy="755403"/>
      </dsp:txXfrm>
    </dsp:sp>
    <dsp:sp modelId="{9461082B-F830-4968-82D5-DDDAB0113E14}">
      <dsp:nvSpPr>
        <dsp:cNvPr id="0" name=""/>
        <dsp:cNvSpPr/>
      </dsp:nvSpPr>
      <dsp:spPr>
        <a:xfrm>
          <a:off x="0" y="1036971"/>
          <a:ext cx="6447234" cy="8371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sz="2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古代閃族文獻</a:t>
          </a:r>
          <a:r>
            <a:rPr lang="en-US" sz="2700" b="0" kern="1200" dirty="0"/>
            <a:t>(Ancient Semitic Inscriptions)</a:t>
          </a:r>
          <a:endParaRPr lang="en-US" sz="2700" kern="1200" dirty="0"/>
        </a:p>
      </dsp:txBody>
      <dsp:txXfrm>
        <a:off x="40866" y="1077837"/>
        <a:ext cx="6365502" cy="755403"/>
      </dsp:txXfrm>
    </dsp:sp>
    <dsp:sp modelId="{EAAC6B13-3849-49BF-AD57-BEFDE7D754EF}">
      <dsp:nvSpPr>
        <dsp:cNvPr id="0" name=""/>
        <dsp:cNvSpPr/>
      </dsp:nvSpPr>
      <dsp:spPr>
        <a:xfrm>
          <a:off x="0" y="1951866"/>
          <a:ext cx="6447234" cy="8371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7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古代的日常用具</a:t>
          </a:r>
          <a:endParaRPr lang="en-US" sz="2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0866" y="1992732"/>
        <a:ext cx="6365502" cy="755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6E5272-28D8-42C1-B52E-058335F03A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9101AB-0B43-4565-B900-C9657EA3A8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1325-DFB9-4686-A612-92AA2B3ACB38}" type="datetimeFigureOut">
              <a:rPr lang="zh-HK" altLang="en-US" smtClean="0"/>
              <a:t>3/11/2021</a:t>
            </a:fld>
            <a:endParaRPr lang="zh-HK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87ACF-D14B-46C6-9304-6EAE4D8B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52DFB-EA63-4ED2-978A-9A6BFC8B9F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39B3F-D268-422C-8154-BC93E6D6D9F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04350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98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3547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4143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81786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2778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15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766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6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2429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1490" y="2639960"/>
            <a:ext cx="7388941" cy="124624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1490" y="3886201"/>
            <a:ext cx="7382308" cy="67842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86E8-0E95-4EC1-B85B-6EC930BFAD73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A80E-D212-4CD0-BE0B-0353ED2228A1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0C83-5A7F-4190-AC82-07F5DDBEDF3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4671-FD3A-4AAD-81CC-E13532B5BCF0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224337"/>
            <a:ext cx="8259098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216742"/>
            <a:ext cx="8246070" cy="356173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10C37-90DE-496A-9CD3-3435A715527C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564" y="318046"/>
            <a:ext cx="6438122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071" y="1069258"/>
            <a:ext cx="6459794" cy="361923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A3063-0D51-4DE2-884E-A9662468C934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C926-AD0C-4008-8576-01040ABA3776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91F-492E-4777-B522-CFE5B0E1F704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95" y="220027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559652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2032049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559652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2032049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70844-A689-4E21-8E1D-8188A6395C7C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BE29-C3A5-474F-A062-ED2188F0999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28D7-2905-49CD-A75F-80DB55D75302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EE28-E49E-4203-92B0-A4FD3670224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2A9B8-97D6-496D-B485-B4ABCC1711EB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9.xml"/><Relationship Id="rId9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4335" y="2356462"/>
            <a:ext cx="7027605" cy="1334728"/>
          </a:xfrm>
        </p:spPr>
        <p:txBody>
          <a:bodyPr>
            <a:normAutofit/>
          </a:bodyPr>
          <a:lstStyle/>
          <a:p>
            <a:r>
              <a:rPr lang="zh-TW" altLang="en-US" sz="3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舊約背景 </a:t>
            </a:r>
            <a:r>
              <a:rPr lang="zh-TW" altLang="en-US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與</a:t>
            </a:r>
            <a:br>
              <a:rPr lang="en-US" sz="3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3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聖經研究</a:t>
            </a:r>
            <a:endParaRPr lang="en-US" sz="34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8075" y="3983289"/>
            <a:ext cx="6950307" cy="730043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</a:pPr>
            <a:r>
              <a:rPr lang="zh-TW" altLang="en-US" sz="2000" dirty="0">
                <a:solidFill>
                  <a:schemeClr val="tx2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甘汝誠</a:t>
            </a:r>
            <a:endParaRPr lang="en-US" altLang="zh-TW" sz="2000" dirty="0">
              <a:solidFill>
                <a:schemeClr val="tx2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>
              <a:lnSpc>
                <a:spcPts val="2400"/>
              </a:lnSpc>
            </a:pPr>
            <a:r>
              <a:rPr lang="en-US" altLang="zh-TW" sz="2200" dirty="0">
                <a:solidFill>
                  <a:schemeClr val="tx2"/>
                </a:solidFill>
                <a:latin typeface="+mj-lt"/>
                <a:ea typeface="華康中圓體" panose="020F0509000000000000" pitchFamily="49" charset="-120"/>
              </a:rPr>
              <a:t>2021 </a:t>
            </a:r>
            <a:r>
              <a:rPr lang="zh-TW" altLang="en-US" sz="2200">
                <a:solidFill>
                  <a:schemeClr val="tx2"/>
                </a:solidFill>
                <a:latin typeface="+mj-lt"/>
                <a:ea typeface="華康中圓體" panose="020F0509000000000000" pitchFamily="49" charset="-120"/>
              </a:rPr>
              <a:t>冬</a:t>
            </a:r>
            <a:endParaRPr lang="en-US" sz="2000" dirty="0">
              <a:solidFill>
                <a:schemeClr val="tx2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E9BC8B9-7BFE-4C4C-B27F-AD8C77134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2"/>
    </mc:Choice>
    <mc:Fallback xmlns="">
      <p:transition spd="slow" advTm="4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0ABC35-5357-400E-B268-8F7F12D14D88}"/>
              </a:ext>
            </a:extLst>
          </p:cNvPr>
          <p:cNvSpPr/>
          <p:nvPr/>
        </p:nvSpPr>
        <p:spPr>
          <a:xfrm>
            <a:off x="1061353" y="1504489"/>
            <a:ext cx="7021294" cy="333322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1600" b="1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王下</a:t>
            </a:r>
            <a:r>
              <a:rPr lang="en-US" altLang="zh-TW" sz="16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20:20</a:t>
            </a:r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2400" spc="2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希西家其餘的事和他的勇力，他怎樣挖池、挖溝、引水入城，都寫在猶大列王記上。</a:t>
            </a:r>
            <a:endParaRPr lang="en-US" altLang="zh-TW" sz="2400" spc="200" dirty="0">
              <a:solidFill>
                <a:schemeClr val="tx2">
                  <a:lumMod val="75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j-cs"/>
            </a:endParaRPr>
          </a:p>
          <a:p>
            <a:pPr>
              <a:lnSpc>
                <a:spcPct val="90000"/>
              </a:lnSpc>
              <a:spcAft>
                <a:spcPts val="450"/>
              </a:spcAft>
            </a:pPr>
            <a:endParaRPr lang="en-US" sz="16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1600" b="1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代下</a:t>
            </a:r>
            <a:r>
              <a:rPr lang="en-US" altLang="zh-TW" sz="16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32:3-4,30</a:t>
            </a:r>
            <a:endParaRPr lang="en-US" sz="1600" dirty="0">
              <a:solidFill>
                <a:schemeClr val="tx2">
                  <a:lumMod val="75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j-cs"/>
            </a:endParaRPr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2250" b="1" spc="2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就與首領和勇士商議，塞住城外的泉源；他們就都幫助他。於是有許多人聚集，塞了一切泉源，並通流國中的小河，說：亞述王來，為何讓他得著許多水呢？</a:t>
            </a:r>
            <a:r>
              <a:rPr lang="en-US" altLang="zh-TW" sz="2250" b="1" spc="2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…</a:t>
            </a:r>
            <a:r>
              <a:rPr lang="zh-TW" altLang="en-US" sz="2250" b="1" spc="200" dirty="0">
                <a:solidFill>
                  <a:schemeClr val="tx2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rPr>
              <a:t>這希西家也塞住基訓的上源，引水直下，流在大衛城的西邊。希西家所行的事盡都亨通。</a:t>
            </a:r>
            <a:endParaRPr lang="en-US" sz="2250" b="1" spc="200" dirty="0">
              <a:solidFill>
                <a:schemeClr val="tx2">
                  <a:lumMod val="75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j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9726A7F-789A-4A51-9BEB-6977B20E0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35472" y="4487475"/>
            <a:ext cx="499383" cy="507029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spcAft>
                <a:spcPts val="450"/>
              </a:spcAft>
              <a:defRPr/>
            </a:pPr>
            <a:fld id="{03A2DDBC-63CC-497D-80BB-5E0EDED0ACAF}" type="slidenum">
              <a:rPr lang="en-US" altLang="zh-TW" sz="1800">
                <a:solidFill>
                  <a:schemeClr val="tx2">
                    <a:lumMod val="75000"/>
                  </a:schemeClr>
                </a:solidFill>
              </a:rPr>
              <a:pPr algn="ctr">
                <a:spcAft>
                  <a:spcPts val="450"/>
                </a:spcAft>
                <a:defRPr/>
              </a:pPr>
              <a:t>10</a:t>
            </a:fld>
            <a:endParaRPr lang="en-US" altLang="zh-TW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415BCC-8555-4E7E-BC9D-AC4F5123F59B}"/>
              </a:ext>
            </a:extLst>
          </p:cNvPr>
          <p:cNvSpPr/>
          <p:nvPr/>
        </p:nvSpPr>
        <p:spPr>
          <a:xfrm>
            <a:off x="1888351" y="361150"/>
            <a:ext cx="5367298" cy="452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zh-TW" altLang="en-US" sz="2600" b="1" dirty="0">
                <a:solidFill>
                  <a:schemeClr val="tx2"/>
                </a:solidFill>
                <a:latin typeface="華康古印體(P)" panose="03010500000000000000" pitchFamily="66" charset="-120"/>
                <a:ea typeface="華康古印體(P)" panose="03010500000000000000" pitchFamily="66" charset="-120"/>
              </a:rPr>
              <a:t>西羅亞水道 </a:t>
            </a:r>
            <a:r>
              <a:rPr lang="en-US" altLang="zh-TW" sz="2400" b="1" dirty="0">
                <a:solidFill>
                  <a:schemeClr val="tx2"/>
                </a:solidFill>
                <a:latin typeface="Times New Roman" panose="02020603050405020304" pitchFamily="18" charset="0"/>
                <a:ea typeface="華康古印體(P)" panose="03010500000000000000" pitchFamily="66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Siloam Tunnel)</a:t>
            </a:r>
            <a:endParaRPr lang="zh-TW" altLang="en-US" sz="2400" b="1" dirty="0">
              <a:solidFill>
                <a:schemeClr val="tx2"/>
              </a:solidFill>
              <a:latin typeface="Times New Roman" panose="02020603050405020304" pitchFamily="18" charset="0"/>
              <a:ea typeface="華康古印體(P)" panose="03010500000000000000" pitchFamily="66" charset="-12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BBBC6E2-33AE-4195-B4B8-47671E0FE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517"/>
    </mc:Choice>
    <mc:Fallback xmlns="">
      <p:transition spd="slow" advTm="324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9726A7F-789A-4A51-9BEB-6977B20E0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8200" y="4457701"/>
            <a:ext cx="499383" cy="53680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spcAft>
                <a:spcPts val="450"/>
              </a:spcAft>
              <a:defRPr/>
            </a:pPr>
            <a:fld id="{03A2DDBC-63CC-497D-80BB-5E0EDED0ACAF}" type="slidenum">
              <a:rPr lang="en-US" altLang="zh-TW" sz="1700">
                <a:solidFill>
                  <a:schemeClr val="tx2">
                    <a:lumMod val="75000"/>
                  </a:schemeClr>
                </a:solidFill>
              </a:rPr>
              <a:pPr algn="ctr">
                <a:spcAft>
                  <a:spcPts val="450"/>
                </a:spcAft>
                <a:defRPr/>
              </a:pPr>
              <a:t>11</a:t>
            </a:fld>
            <a:endParaRPr lang="en-US" altLang="zh-TW" sz="17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CF6D9B-79EC-4F92-9FDD-E3F7A7BE3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816" y="747769"/>
            <a:ext cx="5656390" cy="3760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9AA928-7CF0-45E5-A10D-CC467E27B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2" y="703060"/>
            <a:ext cx="3072592" cy="380506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C6B9C0F-30E2-47F7-8385-B5D4957DC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782"/>
    </mc:Choice>
    <mc:Fallback xmlns="">
      <p:transition spd="slow" advTm="428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E8674B-B1BB-4F72-A7C3-9046585FB3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116" y="1304059"/>
            <a:ext cx="2319328" cy="174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877EC5-3900-4EBF-BEDD-52B69CDD8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210" y="1304059"/>
            <a:ext cx="3728450" cy="1742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0F22D4-81A0-4D4B-86F7-687805CC4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518" y="3247771"/>
            <a:ext cx="8051535" cy="16033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3D36-414B-46E3-B0C1-494B7ABC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91610" y="4764101"/>
            <a:ext cx="679290" cy="277006"/>
          </a:xfrm>
        </p:spPr>
        <p:txBody>
          <a:bodyPr/>
          <a:lstStyle/>
          <a:p>
            <a:fld id="{B82CCC60-E8CD-4174-8B1A-7DF615B22EEF}" type="slidenum">
              <a:rPr lang="en-US" sz="1800" smtClean="0"/>
              <a:pPr/>
              <a:t>12</a:t>
            </a:fld>
            <a:endParaRPr lang="en-US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596BE4-5CDD-42DF-9702-ACA142FDF854}"/>
              </a:ext>
            </a:extLst>
          </p:cNvPr>
          <p:cNvSpPr/>
          <p:nvPr/>
        </p:nvSpPr>
        <p:spPr>
          <a:xfrm>
            <a:off x="1888351" y="361150"/>
            <a:ext cx="5367298" cy="452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zh-TW" altLang="en-US" sz="2600" b="1" dirty="0">
                <a:solidFill>
                  <a:schemeClr val="tx2"/>
                </a:solidFill>
                <a:latin typeface="華康古印體(P)" panose="03010500000000000000" pitchFamily="66" charset="-120"/>
                <a:ea typeface="華康古印體(P)" panose="03010500000000000000" pitchFamily="66" charset="-120"/>
              </a:rPr>
              <a:t>西羅亞刻文 </a:t>
            </a:r>
            <a:r>
              <a:rPr lang="en-US" altLang="zh-TW" sz="2400" b="1" dirty="0">
                <a:solidFill>
                  <a:schemeClr val="tx2"/>
                </a:solidFill>
                <a:latin typeface="Algerian" panose="04020705040A02060702" pitchFamily="82" charset="0"/>
                <a:ea typeface="華康古印體(P)" panose="03010500000000000000" pitchFamily="66" charset="-120"/>
              </a:rPr>
              <a:t>(</a:t>
            </a:r>
            <a:r>
              <a:rPr lang="en-US" altLang="zh-TW" sz="2400" dirty="0">
                <a:solidFill>
                  <a:schemeClr val="tx2"/>
                </a:solidFill>
                <a:latin typeface="Algerian" panose="04020705040A02060702" pitchFamily="82" charset="0"/>
              </a:rPr>
              <a:t>Siloam Inscription)</a:t>
            </a:r>
            <a:endParaRPr lang="zh-TW" altLang="en-US" sz="2400" b="1" dirty="0">
              <a:solidFill>
                <a:schemeClr val="tx2"/>
              </a:solidFill>
              <a:latin typeface="Algerian" panose="04020705040A02060702" pitchFamily="82" charset="0"/>
              <a:ea typeface="華康古印體(P)" panose="03010500000000000000" pitchFamily="66" charset="-12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1C0E3A-2188-4BCE-A63E-E34FEBE54D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619"/>
    </mc:Choice>
    <mc:Fallback xmlns="">
      <p:transition spd="slow" advTm="322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Rectangle 3">
            <a:extLst>
              <a:ext uri="{FF2B5EF4-FFF2-40B4-BE49-F238E27FC236}">
                <a16:creationId xmlns:a16="http://schemas.microsoft.com/office/drawing/2014/main" id="{E5CE3850-CCD3-49B5-A8A2-C67A9E0753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8397" y="1620441"/>
          <a:ext cx="6447234" cy="2911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36D789-36EE-4447-99E1-1B72ECE1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5301" y="4629150"/>
            <a:ext cx="512504" cy="396208"/>
          </a:xfrm>
        </p:spPr>
        <p:txBody>
          <a:bodyPr/>
          <a:lstStyle/>
          <a:p>
            <a:pPr>
              <a:defRPr/>
            </a:pPr>
            <a:fld id="{DA7D493F-9818-4673-9139-3B32E9292F44}" type="slidenum">
              <a:rPr lang="en-US" altLang="zh-TW" sz="1600">
                <a:solidFill>
                  <a:schemeClr val="accent1">
                    <a:lumMod val="75000"/>
                  </a:schemeClr>
                </a:solidFill>
              </a:rPr>
              <a:pPr>
                <a:defRPr/>
              </a:pPr>
              <a:t>13</a:t>
            </a:fld>
            <a:endParaRPr lang="en-US" altLang="zh-TW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684C827-A524-4613-A105-13BC7E69DF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4797" y="322729"/>
            <a:ext cx="4652896" cy="706932"/>
          </a:xfrm>
          <a:solidFill>
            <a:srgbClr val="4070AA">
              <a:alpha val="80000"/>
            </a:srgbClr>
          </a:solidFill>
        </p:spPr>
        <p:txBody>
          <a:bodyPr vert="horz" lIns="68580" tIns="34290" rIns="68580" bIns="34290" rtlCol="0" anchor="ctr" anchorCtr="1">
            <a:normAutofit/>
          </a:bodyPr>
          <a:lstStyle/>
          <a:p>
            <a:pPr>
              <a:defRPr/>
            </a:pPr>
            <a:r>
              <a:rPr lang="zh-TW" altLang="en-US" spc="200" dirty="0">
                <a:solidFill>
                  <a:schemeClr val="bg1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聖經考古學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40D6EDF-F1C8-40FB-9D0C-3E30BE5AA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8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22"/>
    </mc:Choice>
    <mc:Fallback xmlns="">
      <p:transition spd="slow" advTm="60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FD172A-B1C9-4669-9877-9D0AF25D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59500" y="4767263"/>
            <a:ext cx="2133600" cy="273844"/>
          </a:xfrm>
        </p:spPr>
        <p:txBody>
          <a:bodyPr/>
          <a:lstStyle/>
          <a:p>
            <a:fld id="{B82CCC60-E8CD-4174-8B1A-7DF615B22EEF}" type="slidenum">
              <a:rPr lang="en-US" sz="1800" smtClean="0">
                <a:solidFill>
                  <a:schemeClr val="bg1"/>
                </a:solidFill>
              </a:rPr>
              <a:pPr/>
              <a:t>2</a:t>
            </a:fld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826676-C933-4D5B-8281-AC27573367D8}"/>
              </a:ext>
            </a:extLst>
          </p:cNvPr>
          <p:cNvSpPr txBox="1"/>
          <p:nvPr/>
        </p:nvSpPr>
        <p:spPr>
          <a:xfrm>
            <a:off x="4572000" y="1697378"/>
            <a:ext cx="3371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超世紀粗疊黑" panose="02000000000000000000" pitchFamily="2" charset="-120"/>
                <a:ea typeface="超世紀粗疊黑" panose="02000000000000000000" pitchFamily="2" charset="-120"/>
              </a:rPr>
              <a:t>歡 迎 </a:t>
            </a:r>
            <a:r>
              <a:rPr lang="en-US" altLang="zh-TW" sz="7200" dirty="0">
                <a:solidFill>
                  <a:schemeClr val="bg1"/>
                </a:solidFill>
                <a:latin typeface="超世紀粗疊黑" panose="02000000000000000000" pitchFamily="2" charset="-120"/>
                <a:ea typeface="超世紀粗疊黑" panose="02000000000000000000" pitchFamily="2" charset="-120"/>
              </a:rPr>
              <a:t>!</a:t>
            </a:r>
            <a:endParaRPr lang="zh-HK" altLang="en-US" sz="7200" dirty="0">
              <a:solidFill>
                <a:schemeClr val="bg1"/>
              </a:solidFill>
              <a:latin typeface="超世紀粗疊黑" panose="02000000000000000000" pitchFamily="2" charset="-120"/>
              <a:ea typeface="超世紀粗疊黑" panose="02000000000000000000" pitchFamily="2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C7917C-A0CD-41D7-9A58-7A886400E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99" y="425772"/>
            <a:ext cx="3792041" cy="429195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461CDF5-A72D-442B-AA1A-00C1EEE53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19"/>
    </mc:Choice>
    <mc:Fallback xmlns="">
      <p:transition spd="slow" advTm="40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FD172A-B1C9-4669-9877-9D0AF25D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6044" y="4531519"/>
            <a:ext cx="1047056" cy="346162"/>
          </a:xfrm>
        </p:spPr>
        <p:txBody>
          <a:bodyPr/>
          <a:lstStyle/>
          <a:p>
            <a:fld id="{B82CCC60-E8CD-4174-8B1A-7DF615B22EEF}" type="slidenum">
              <a:rPr lang="en-US" sz="1800" smtClean="0">
                <a:solidFill>
                  <a:schemeClr val="bg1"/>
                </a:solidFill>
              </a:rPr>
              <a:pPr/>
              <a:t>3</a:t>
            </a:fld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E1DC957-F9DC-4E6D-B062-420825A578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97957" y="276626"/>
            <a:ext cx="5348087" cy="783771"/>
          </a:xfrm>
          <a:solidFill>
            <a:schemeClr val="bg1">
              <a:alpha val="90000"/>
            </a:schemeClr>
          </a:solidFill>
        </p:spPr>
        <p:txBody>
          <a:bodyPr anchor="ctr" anchorCtr="1">
            <a:normAutofit/>
          </a:bodyPr>
          <a:lstStyle/>
          <a:p>
            <a:pPr>
              <a:defRPr/>
            </a:pPr>
            <a:r>
              <a:rPr lang="zh-TW" altLang="en-US" sz="3000" spc="300" dirty="0">
                <a:solidFill>
                  <a:schemeClr val="accent1">
                    <a:lumMod val="75000"/>
                  </a:schemeClr>
                </a:solidFill>
                <a:latin typeface="超世紀粗疊圓" panose="02000000000000000000" pitchFamily="2" charset="-120"/>
                <a:ea typeface="超世紀粗疊圓" panose="02000000000000000000" pitchFamily="2" charset="-120"/>
              </a:rPr>
              <a:t>為什麼要學習舊約背景</a:t>
            </a:r>
            <a:r>
              <a:rPr lang="zh-TW" altLang="en-US" sz="3000" b="1" spc="300" dirty="0">
                <a:solidFill>
                  <a:schemeClr val="accent1">
                    <a:lumMod val="75000"/>
                  </a:schemeClr>
                </a:solidFill>
                <a:latin typeface="超世紀粗疊圓" panose="02000000000000000000" pitchFamily="2" charset="-120"/>
                <a:ea typeface="超世紀粗疊圓" panose="02000000000000000000" pitchFamily="2" charset="-120"/>
              </a:rPr>
              <a:t>？</a:t>
            </a:r>
          </a:p>
        </p:txBody>
      </p: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2FFEB27E-031A-489E-A9F3-C05C771EA8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664115"/>
              </p:ext>
            </p:extLst>
          </p:nvPr>
        </p:nvGraphicFramePr>
        <p:xfrm>
          <a:off x="508397" y="1620441"/>
          <a:ext cx="6447234" cy="2911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EE62A7-E57F-4610-8B91-EE673C92F5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173"/>
    </mc:Choice>
    <mc:Fallback xmlns="">
      <p:transition spd="slow" advTm="213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F3EAFD-241C-4159-8D76-4D8C7DC7B4B1}"/>
              </a:ext>
            </a:extLst>
          </p:cNvPr>
          <p:cNvSpPr/>
          <p:nvPr/>
        </p:nvSpPr>
        <p:spPr>
          <a:xfrm>
            <a:off x="1828801" y="2131892"/>
            <a:ext cx="5486398" cy="87971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華康勘亭流(P)" panose="03000900000000000000" pitchFamily="66" charset="-120"/>
                <a:ea typeface="華康勘亭流(P)" panose="03000900000000000000" pitchFamily="66" charset="-120"/>
                <a:cs typeface="+mj-cs"/>
              </a:rPr>
              <a:t>避免解經出錯或靈意解經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94E5CC-B00D-4EE3-885A-C57B2281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43850" y="4229100"/>
            <a:ext cx="427946" cy="438581"/>
          </a:xfrm>
        </p:spPr>
        <p:txBody>
          <a:bodyPr vert="horz" lIns="68580" tIns="34290" rIns="68580" bIns="34290" rtlCol="0" anchor="ctr">
            <a:normAutofit fontScale="85000" lnSpcReduction="20000"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altLang="zh-TW" sz="3300" dirty="0">
                <a:solidFill>
                  <a:srgbClr val="FFFFFF"/>
                </a:solidFill>
              </a:rPr>
              <a:t> </a:t>
            </a:r>
            <a:fld id="{DA7D493F-9818-4673-9139-3B32E9292F44}" type="slidenum">
              <a:rPr lang="en-US" altLang="zh-TW" sz="1050">
                <a:solidFill>
                  <a:srgbClr val="FFFFFF"/>
                </a:solidFill>
              </a:rPr>
              <a:pPr algn="ctr">
                <a:spcAft>
                  <a:spcPts val="450"/>
                </a:spcAft>
                <a:defRPr/>
              </a:pPr>
              <a:t>4</a:t>
            </a:fld>
            <a:endParaRPr lang="en-US" altLang="zh-TW" sz="105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FDCBCA-A6BD-41BB-9AFA-D6C1404714A9}"/>
              </a:ext>
            </a:extLst>
          </p:cNvPr>
          <p:cNvSpPr txBox="1"/>
          <p:nvPr/>
        </p:nvSpPr>
        <p:spPr>
          <a:xfrm>
            <a:off x="3400425" y="3462050"/>
            <a:ext cx="234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例子：皂莢木</a:t>
            </a:r>
            <a:endParaRPr lang="zh-HK" altLang="en-US" sz="2400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09CFAB-D09F-4A8D-B874-D1388BDAA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89"/>
    </mc:Choice>
    <mc:Fallback xmlns="">
      <p:transition spd="slow" advTm="36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94E5CC-B00D-4EE3-885A-C57B2281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2451" y="4743450"/>
            <a:ext cx="512504" cy="273844"/>
          </a:xfrm>
        </p:spPr>
        <p:txBody>
          <a:bodyPr/>
          <a:lstStyle/>
          <a:p>
            <a:pPr>
              <a:defRPr/>
            </a:pPr>
            <a:r>
              <a:rPr lang="en-US" altLang="zh-TW" dirty="0"/>
              <a:t> </a:t>
            </a:r>
            <a:fld id="{DA7D493F-9818-4673-9139-3B32E9292F44}" type="slidenum">
              <a:rPr lang="en-US" altLang="zh-TW" sz="105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altLang="zh-TW" sz="105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FA94FA-7075-4A94-8A7A-1FA325EE58F8}"/>
              </a:ext>
            </a:extLst>
          </p:cNvPr>
          <p:cNvSpPr/>
          <p:nvPr/>
        </p:nvSpPr>
        <p:spPr>
          <a:xfrm>
            <a:off x="685800" y="367300"/>
            <a:ext cx="7772400" cy="443198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2100" b="1" dirty="0">
                <a:solidFill>
                  <a:srgbClr val="007033"/>
                </a:solidFill>
                <a:latin typeface="+mj-lt"/>
                <a:cs typeface="Times New Roman" panose="02020603050405020304" pitchFamily="18" charset="0"/>
              </a:rPr>
              <a:t>出</a:t>
            </a:r>
            <a:r>
              <a:rPr lang="en-US" altLang="zh-TW" sz="2100" b="1" dirty="0">
                <a:solidFill>
                  <a:srgbClr val="007033"/>
                </a:solidFill>
                <a:latin typeface="+mj-lt"/>
                <a:cs typeface="Times New Roman" panose="02020603050405020304" pitchFamily="18" charset="0"/>
              </a:rPr>
              <a:t>25</a:t>
            </a:r>
            <a:r>
              <a:rPr lang="zh-TW" altLang="en-US" sz="2100" b="1" dirty="0">
                <a:solidFill>
                  <a:srgbClr val="007033"/>
                </a:solidFill>
                <a:latin typeface="+mj-lt"/>
                <a:cs typeface="Times New Roman" panose="02020603050405020304" pitchFamily="18" charset="0"/>
              </a:rPr>
              <a:t>章</a:t>
            </a:r>
            <a:endParaRPr lang="en-US" altLang="zh-TW" sz="2100" b="1" dirty="0">
              <a:solidFill>
                <a:srgbClr val="007033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US" altLang="zh-TW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 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製 造 帳 幕 和 其 中 的 一 切 器 具 都 要 照 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	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我 所 指 示 你 的 樣 式 。</a:t>
            </a:r>
          </a:p>
          <a:p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要 用 </a:t>
            </a:r>
            <a:r>
              <a:rPr lang="zh-TW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皂 莢 木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做 一 櫃 ，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</a:t>
            </a:r>
          </a:p>
          <a:p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13.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要 用 </a:t>
            </a:r>
            <a:r>
              <a:rPr lang="zh-TW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皂 莢 木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做 兩 根 杠 ， 用 金 包 裹 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	…</a:t>
            </a:r>
          </a:p>
          <a:p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23.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要 用 </a:t>
            </a:r>
            <a:r>
              <a:rPr lang="zh-TW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皂 莢 木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做 一 張 桌 子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</a:t>
            </a:r>
          </a:p>
          <a:p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28.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要 用 </a:t>
            </a:r>
            <a:r>
              <a:rPr lang="zh-TW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皂 莢 木 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做 兩 根 杠 ， 用 金 包 裹 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	</a:t>
            </a:r>
            <a:r>
              <a:rPr lang="zh-TW" altLang="en-US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 以 便 抬桌 子 。</a:t>
            </a:r>
            <a:r>
              <a:rPr lang="en-US" altLang="zh-TW" sz="3000" b="1" dirty="0">
                <a:solidFill>
                  <a:srgbClr val="0066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</a:t>
            </a:r>
            <a:endParaRPr lang="en-US" sz="3000" b="1" dirty="0">
              <a:solidFill>
                <a:srgbClr val="0066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DDD35B-2F61-4289-90B2-F2FE7E4CD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8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57"/>
    </mc:Choice>
    <mc:Fallback xmlns="">
      <p:transition spd="slow" advTm="68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36F58AD-8F08-458F-A482-AF97125B7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3" y="266780"/>
            <a:ext cx="8372475" cy="4272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70200" tIns="35100" rIns="70200" bIns="35100" anchor="ctr"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n"/>
              <a:tabLst>
                <a:tab pos="254000" algn="l"/>
              </a:tabLst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v"/>
              <a:tabLst>
                <a:tab pos="254000" algn="l"/>
              </a:tabLst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2pPr>
            <a:lvl3pPr marL="11430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Ø"/>
              <a:tabLst>
                <a:tab pos="254000" algn="l"/>
              </a:tabLst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ü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4pPr>
            <a:lvl5pPr marL="2057400" indent="-228600">
              <a:spcBef>
                <a:spcPct val="20000"/>
              </a:spcBef>
              <a:buClr>
                <a:srgbClr val="000066"/>
              </a:buClr>
              <a:buChar char="–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tabLst>
                <a:tab pos="254000" algn="l"/>
              </a:tabLst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900" b="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	</a:t>
            </a:r>
            <a:r>
              <a:rPr lang="en-US" altLang="zh-TW" sz="2100" b="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『</a:t>
            </a: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神選擇皂莢木作為會幕中主要的建材，決不是偶然的。因為，皂莢木像徵一個被神所用的人，必備的基本素質。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	皂莢樹是在沙漠曠野之中長大的一種傘形樹木，高數丈，樹粗有的可達兩尺。它的樹皮有刺，質地堅硬，身上發出一股特別的氣味，令蟲聞之生畏。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所以，蟲蛀不入是皂莢木最大的特點。</a:t>
            </a:r>
            <a:endParaRPr lang="zh-TW" altLang="en-US" sz="2100" dirty="0">
              <a:solidFill>
                <a:schemeClr val="hlin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2100" b="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	</a:t>
            </a: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聖經在論到叛逆神的被造者下陰間的情形時說，「你下鋪的是蟲，上蓋的是蛆」（賽十四</a:t>
            </a:r>
            <a:r>
              <a:rPr lang="en-US" altLang="zh-TW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</a:t>
            </a: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）。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	主耶穌在講到地獄時也說，「在那裏，蟲是不死的，火是不滅的」。（可九</a:t>
            </a:r>
            <a:r>
              <a:rPr lang="en-US" altLang="zh-TW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48</a:t>
            </a:r>
            <a:r>
              <a:rPr lang="zh-TW" altLang="en-US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）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2100" b="0" dirty="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	</a:t>
            </a:r>
            <a:r>
              <a:rPr lang="zh-TW" altLang="en-US" sz="2100" b="0" dirty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就像蟲蛀不入的皂莢木一樣，一個能被神使用的人，首先必需是一個與「蟲」水火不相容，陰間和地獄的死亡權勢抓不住的人。這樣的人，若不是經過沙漠曠野日以繼夜，風吹日曬的磨練和考驗，是不能成材的。</a:t>
            </a:r>
            <a:r>
              <a:rPr lang="en-US" altLang="zh-TW" sz="21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』</a:t>
            </a:r>
            <a:endParaRPr lang="zh-TW" altLang="en-US" sz="2100" b="0" dirty="0">
              <a:solidFill>
                <a:schemeClr val="hlin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C3AE04-174F-4CDC-ACBB-904FE2DE0FEF}"/>
              </a:ext>
            </a:extLst>
          </p:cNvPr>
          <p:cNvSpPr txBox="1">
            <a:spLocks/>
          </p:cNvSpPr>
          <p:nvPr/>
        </p:nvSpPr>
        <p:spPr>
          <a:xfrm>
            <a:off x="391293" y="4648199"/>
            <a:ext cx="6515100" cy="392907"/>
          </a:xfrm>
          <a:prstGeom prst="rect">
            <a:avLst/>
          </a:prstGeom>
          <a:solidFill>
            <a:srgbClr val="006600">
              <a:alpha val="70195"/>
            </a:srgb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t"/>
          <a:lstStyle>
            <a:defPPr>
              <a:defRPr lang="zh-TW"/>
            </a:defPPr>
            <a:lvl1pPr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n"/>
              <a:defRPr kumimoji="1" sz="3200" b="1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v"/>
              <a:defRPr kumimoji="1" sz="3200" b="1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  <a:defRPr kumimoji="1" sz="3200" b="1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ü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 kern="1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  <a:cs typeface="+mn-cs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zh-TW" sz="1050" dirty="0">
                <a:solidFill>
                  <a:schemeClr val="bg2"/>
                </a:solidFill>
                <a:ea typeface="新細明體" panose="02020500000000000000" pitchFamily="18" charset="-120"/>
              </a:rPr>
              <a:t>http://www.888jesus.com/DispOneMessage.asp?txtOrgCode=888Jesus&amp;Category=02-09&amp;Page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zh-TW" sz="1050" dirty="0">
                <a:solidFill>
                  <a:schemeClr val="bg2"/>
                </a:solidFill>
                <a:ea typeface="新細明體" panose="02020500000000000000" pitchFamily="18" charset="-120"/>
              </a:rPr>
              <a:t>=&amp;ID=888Jesus39124409289160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892CFDB-EE88-47B0-A81B-532C92CD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2450" y="4876720"/>
            <a:ext cx="342900" cy="164387"/>
          </a:xfrm>
        </p:spPr>
        <p:txBody>
          <a:bodyPr/>
          <a:lstStyle/>
          <a:p>
            <a:pPr>
              <a:defRPr/>
            </a:pPr>
            <a:r>
              <a:rPr lang="en-US" altLang="zh-TW" dirty="0"/>
              <a:t>  </a:t>
            </a:r>
            <a:fld id="{DA7D493F-9818-4673-9139-3B32E9292F44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472E56A-FE39-407D-9DEA-78C7A31CC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0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995"/>
    </mc:Choice>
    <mc:Fallback xmlns="">
      <p:transition spd="slow" advTm="152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103F403A-D7D0-43E7-BD42-9F33B54C6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1168" y="154598"/>
            <a:ext cx="6281664" cy="697835"/>
          </a:xfrm>
          <a:solidFill>
            <a:schemeClr val="bg1">
              <a:alpha val="80000"/>
            </a:schemeClr>
          </a:solidFill>
        </p:spPr>
        <p:txBody>
          <a:bodyPr vert="horz" lIns="68580" tIns="34290" rIns="68580" bIns="34290" rtlCol="0" anchor="b" anchorCtr="1">
            <a:normAutofit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rgbClr val="3366FF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皂莢木</a:t>
            </a:r>
            <a:r>
              <a:rPr lang="en-US" altLang="zh-TW" sz="4050" b="1" dirty="0">
                <a:solidFill>
                  <a:srgbClr val="3366FF"/>
                </a:solidFill>
                <a:effectLst/>
                <a:latin typeface="+mj-ea"/>
              </a:rPr>
              <a:t> </a:t>
            </a:r>
            <a:r>
              <a:rPr lang="en-US" altLang="zh-TW" sz="4050" dirty="0">
                <a:solidFill>
                  <a:srgbClr val="3366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4050" i="1" dirty="0">
                <a:solidFill>
                  <a:srgbClr val="3366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Acacia </a:t>
            </a:r>
            <a:r>
              <a:rPr lang="en-US" altLang="zh-TW" sz="4050" i="1" dirty="0" err="1">
                <a:solidFill>
                  <a:srgbClr val="3366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raddiana</a:t>
            </a:r>
            <a:r>
              <a:rPr lang="en-US" altLang="zh-TW" sz="4050" dirty="0">
                <a:solidFill>
                  <a:srgbClr val="3366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22FB91F-ECD3-483C-8294-496E3A7F2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8600" y="4404592"/>
            <a:ext cx="342900" cy="182755"/>
          </a:xfrm>
        </p:spPr>
        <p:txBody>
          <a:bodyPr/>
          <a:lstStyle/>
          <a:p>
            <a:pPr>
              <a:defRPr/>
            </a:pPr>
            <a:fld id="{DA7D493F-9818-4673-9139-3B32E9292F44}" type="slidenum">
              <a:rPr lang="en-US" altLang="zh-TW" sz="1800" smtClean="0">
                <a:solidFill>
                  <a:srgbClr val="0000CC"/>
                </a:solidFill>
              </a:rPr>
              <a:pPr>
                <a:defRPr/>
              </a:pPr>
              <a:t>7</a:t>
            </a:fld>
            <a:endParaRPr lang="en-US" altLang="zh-TW" sz="1800" dirty="0">
              <a:solidFill>
                <a:srgbClr val="0000CC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0C4837-5EEF-4DD8-A7B0-68501C8A6E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40" y="1336103"/>
            <a:ext cx="5038344" cy="3652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E07AA8-0C9F-4EBD-948A-018B7F79CB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633" y="3622696"/>
            <a:ext cx="2988965" cy="1247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C7645F-EE53-4D83-9B69-E8CE296327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9633" y="1336104"/>
            <a:ext cx="2988964" cy="218941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CC716A-18C5-48AA-A78A-6164F64F4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6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506"/>
    </mc:Choice>
    <mc:Fallback xmlns="">
      <p:transition spd="slow" advTm="515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59ED68B-C299-4D19-BC4C-605F5268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58151" y="4629150"/>
            <a:ext cx="714374" cy="205740"/>
          </a:xfrm>
        </p:spPr>
        <p:txBody>
          <a:bodyPr vert="horz" lIns="68580" tIns="34290" rIns="68580" bIns="34290" rtlCol="0" anchor="ctr">
            <a:noAutofit/>
          </a:bodyPr>
          <a:lstStyle/>
          <a:p>
            <a:pPr>
              <a:spcAft>
                <a:spcPts val="450"/>
              </a:spcAft>
            </a:pPr>
            <a:fld id="{4EC93374-546C-4A2A-BEA9-42A3BEAC4A54}" type="slidenum">
              <a:rPr lang="en-US" sz="1800" smtClean="0">
                <a:solidFill>
                  <a:srgbClr val="4070AA"/>
                </a:solidFill>
                <a:latin typeface="+mn-lt"/>
                <a:ea typeface="+mn-ea"/>
              </a:rPr>
              <a:pPr>
                <a:spcAft>
                  <a:spcPts val="450"/>
                </a:spcAft>
              </a:pPr>
              <a:t>8</a:t>
            </a:fld>
            <a:endParaRPr lang="en-US" sz="1800" dirty="0">
              <a:solidFill>
                <a:srgbClr val="4070AA"/>
              </a:solidFill>
              <a:latin typeface="+mn-lt"/>
              <a:ea typeface="+mn-ea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C369D31-FC46-4221-9836-90B2DC0551A9}"/>
              </a:ext>
            </a:extLst>
          </p:cNvPr>
          <p:cNvSpPr txBox="1">
            <a:spLocks noChangeArrowheads="1"/>
          </p:cNvSpPr>
          <p:nvPr/>
        </p:nvSpPr>
        <p:spPr>
          <a:xfrm>
            <a:off x="299396" y="2927617"/>
            <a:ext cx="5709517" cy="1701533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 anchorCtr="1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  <a:latin typeface="Algerian" panose="04020705040A02060702" pitchFamily="82" charset="0"/>
              </a:rPr>
              <a:t>“Reading the Bible with your feet on the ground”—that is, with a sense of the land as well as a little common sense.” 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13198-8447-41BD-87EB-4976C1880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766" y="621508"/>
            <a:ext cx="2452668" cy="33167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481690-57F7-4C0D-91C1-382CB7A17349}"/>
              </a:ext>
            </a:extLst>
          </p:cNvPr>
          <p:cNvSpPr txBox="1"/>
          <p:nvPr/>
        </p:nvSpPr>
        <p:spPr>
          <a:xfrm>
            <a:off x="6145766" y="3938260"/>
            <a:ext cx="2249619" cy="6833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ts val="750"/>
              </a:spcBef>
            </a:pPr>
            <a:r>
              <a:rPr lang="en-US" dirty="0"/>
              <a:t>Late Professor Anson </a:t>
            </a:r>
            <a:br>
              <a:rPr lang="en-US" dirty="0"/>
            </a:br>
            <a:r>
              <a:rPr lang="en-US" dirty="0"/>
              <a:t>F. Rainey (1930-2011)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8F9DE-DA72-4DD2-ADB3-CA2349E91411}"/>
              </a:ext>
            </a:extLst>
          </p:cNvPr>
          <p:cNvSpPr/>
          <p:nvPr/>
        </p:nvSpPr>
        <p:spPr>
          <a:xfrm>
            <a:off x="3063268" y="1455518"/>
            <a:ext cx="2945645" cy="803239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zh-TW" altLang="en-US" sz="4500" b="1" spc="4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史學地理</a:t>
            </a:r>
            <a:endParaRPr lang="en-US" sz="4500" b="1" spc="4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40A6519-06CB-4801-B198-C442F2C03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231"/>
    </mc:Choice>
    <mc:Fallback xmlns="">
      <p:transition spd="slow" advTm="144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6AB1DD9-F70F-4563-BC80-40BAB9712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52551" y="723900"/>
            <a:ext cx="3923368" cy="990600"/>
          </a:xfrm>
        </p:spPr>
        <p:txBody>
          <a:bodyPr anchorCtr="1">
            <a:normAutofit fontScale="90000"/>
          </a:bodyPr>
          <a:lstStyle/>
          <a:p>
            <a:pPr>
              <a:defRPr/>
            </a:pPr>
            <a:r>
              <a:rPr lang="zh-TW" altLang="en-US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舊約史學地理的</a:t>
            </a:r>
            <a:r>
              <a:rPr lang="zh-TW" altLang="en-US" b="1" dirty="0"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範圍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402F156-B003-426F-A2DB-A4E65762DE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38270" y="2249092"/>
            <a:ext cx="4629319" cy="1808558"/>
          </a:xfrm>
        </p:spPr>
        <p:txBody>
          <a:bodyPr>
            <a:noAutofit/>
          </a:bodyPr>
          <a:lstStyle/>
          <a:p>
            <a:pPr eaLnBrk="1" hangingPunct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自然地理 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Natural Geography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近東文獻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Ancient Near Eastern Manuscripts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考古學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Archaeology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A3A9E3-75EB-43BB-96AE-0D966EEF38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7" r="5009" b="-2"/>
          <a:stretch/>
        </p:blipFill>
        <p:spPr>
          <a:xfrm>
            <a:off x="15" y="-1"/>
            <a:ext cx="4046205" cy="51435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253D007-AC06-4B29-A20A-824D2820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30540" y="4585970"/>
            <a:ext cx="324005" cy="273844"/>
          </a:xfrm>
        </p:spPr>
        <p:txBody>
          <a:bodyPr>
            <a:noAutofit/>
          </a:bodyPr>
          <a:lstStyle/>
          <a:p>
            <a:pPr>
              <a:spcAft>
                <a:spcPts val="450"/>
              </a:spcAft>
              <a:defRPr/>
            </a:pPr>
            <a:fld id="{DA7D493F-9818-4673-9139-3B32E9292F44}" type="slidenum">
              <a:rPr lang="en-US" altLang="zh-TW" sz="1800">
                <a:solidFill>
                  <a:srgbClr val="006600"/>
                </a:solidFill>
              </a:rPr>
              <a:pPr>
                <a:spcAft>
                  <a:spcPts val="450"/>
                </a:spcAft>
                <a:defRPr/>
              </a:pPr>
              <a:t>9</a:t>
            </a:fld>
            <a:endParaRPr lang="en-US" altLang="zh-TW" sz="1800" dirty="0">
              <a:solidFill>
                <a:srgbClr val="006600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A9D5EB6-A791-43D3-89FD-2E66C4383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2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995"/>
    </mc:Choice>
    <mc:Fallback xmlns="">
      <p:transition spd="slow" advTm="311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Office PowerPoint</Application>
  <PresentationFormat>如螢幕大小 (16:9)</PresentationFormat>
  <Paragraphs>64</Paragraphs>
  <Slides>13</Slides>
  <Notes>9</Notes>
  <HiddenSlides>0</HiddenSlides>
  <MMClips>13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6" baseType="lpstr">
      <vt:lpstr>華康中圓體</vt:lpstr>
      <vt:lpstr>華康古印體(P)</vt:lpstr>
      <vt:lpstr>華康勘亭流(P)</vt:lpstr>
      <vt:lpstr>超世紀粗疊黑</vt:lpstr>
      <vt:lpstr>超世紀粗疊圓</vt:lpstr>
      <vt:lpstr>微軟正黑體</vt:lpstr>
      <vt:lpstr>新細明體</vt:lpstr>
      <vt:lpstr>Algerian</vt:lpstr>
      <vt:lpstr>Arial</vt:lpstr>
      <vt:lpstr>Calibri</vt:lpstr>
      <vt:lpstr>Times New Roman</vt:lpstr>
      <vt:lpstr>Wingdings</vt:lpstr>
      <vt:lpstr>Office Theme</vt:lpstr>
      <vt:lpstr>舊約背景 與 聖經研究</vt:lpstr>
      <vt:lpstr>PowerPoint 簡報</vt:lpstr>
      <vt:lpstr>為什麼要學習舊約背景？</vt:lpstr>
      <vt:lpstr>PowerPoint 簡報</vt:lpstr>
      <vt:lpstr>PowerPoint 簡報</vt:lpstr>
      <vt:lpstr>PowerPoint 簡報</vt:lpstr>
      <vt:lpstr>皂莢木 (Acacia raddiana)</vt:lpstr>
      <vt:lpstr>PowerPoint 簡報</vt:lpstr>
      <vt:lpstr>舊約史學地理的範圍</vt:lpstr>
      <vt:lpstr>PowerPoint 簡報</vt:lpstr>
      <vt:lpstr>PowerPoint 簡報</vt:lpstr>
      <vt:lpstr>PowerPoint 簡報</vt:lpstr>
      <vt:lpstr>聖經考古學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2021-11-03T10:10:58Z</dcterms:modified>
</cp:coreProperties>
</file>