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304" r:id="rId2"/>
    <p:sldId id="560" r:id="rId3"/>
    <p:sldId id="548" r:id="rId4"/>
    <p:sldId id="562" r:id="rId5"/>
    <p:sldId id="561" r:id="rId6"/>
    <p:sldId id="315" r:id="rId7"/>
    <p:sldId id="317" r:id="rId8"/>
    <p:sldId id="319" r:id="rId9"/>
    <p:sldId id="291" r:id="rId10"/>
    <p:sldId id="590" r:id="rId11"/>
    <p:sldId id="593" r:id="rId12"/>
    <p:sldId id="580" r:id="rId13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70AA"/>
    <a:srgbClr val="0066FF"/>
    <a:srgbClr val="FCF26A"/>
    <a:srgbClr val="FFFF66"/>
    <a:srgbClr val="0000CC"/>
    <a:srgbClr val="007033"/>
    <a:srgbClr val="9EFF29"/>
    <a:srgbClr val="FF2549"/>
    <a:srgbClr val="C33A1F"/>
    <a:srgbClr val="0036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79864" autoAdjust="0"/>
  </p:normalViewPr>
  <p:slideViewPr>
    <p:cSldViewPr snapToGrid="0">
      <p:cViewPr varScale="1">
        <p:scale>
          <a:sx n="120" d="100"/>
          <a:sy n="120" d="100"/>
        </p:scale>
        <p:origin x="1344" y="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3" d="100"/>
        <a:sy n="63" d="100"/>
      </p:scale>
      <p:origin x="0" y="0"/>
    </p:cViewPr>
  </p:sorter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96E5272-28D8-42C1-B52E-058335F03AB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HK" alt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49101AB-0B43-4565-B900-C9657EA3A86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621325-DFB9-4686-A612-92AA2B3ACB38}" type="datetimeFigureOut">
              <a:rPr lang="zh-HK" altLang="en-US" smtClean="0"/>
              <a:t>3/11/2021</a:t>
            </a:fld>
            <a:endParaRPr lang="zh-HK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587ACF-D14B-46C6-9304-6EAE4D8BC55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HK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A52DFB-EA63-4ED2-978A-9A6BFC8B9F9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B39B3F-D268-422C-8154-BC93E6D6D9F4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8043507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D18E60-4300-4729-A0D7-6AB984C3922D}" type="datetimeFigureOut">
              <a:rPr lang="en-US" smtClean="0"/>
              <a:t>11/3/2021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533E96-F078-4B3D-A8F4-F1AF21EBC3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30016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40FE5A1C-CBC0-4A1A-844C-DAEEA8E5110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96876973-1BFC-4964-9551-6ADA18509388}" type="slidenum">
              <a:rPr lang="en-US" altLang="zh-TW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</a:t>
            </a:fld>
            <a:endParaRPr lang="en-US" altLang="zh-TW">
              <a:latin typeface="Arial" panose="020B0604020202020204" pitchFamily="34" charset="0"/>
            </a:endParaRPr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06E62677-48CB-45FF-BFB5-76A4394E906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4138" y="744538"/>
            <a:ext cx="6615112" cy="3722687"/>
          </a:xfrm>
          <a:ln/>
        </p:spPr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68049E72-C7E8-444D-A821-1C07DC7925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zh-TW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A51E0C3-0A89-4260-85AE-0DCCAAC8A97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303831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40FE5A1C-CBC0-4A1A-844C-DAEEA8E5110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96876973-1BFC-4964-9551-6ADA18509388}" type="slidenum">
              <a:rPr lang="en-US" altLang="zh-TW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12</a:t>
            </a:fld>
            <a:endParaRPr lang="en-US" altLang="zh-TW">
              <a:latin typeface="Arial" panose="020B0604020202020204" pitchFamily="34" charset="0"/>
            </a:endParaRPr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06E62677-48CB-45FF-BFB5-76A4394E906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4138" y="744538"/>
            <a:ext cx="6615112" cy="3722687"/>
          </a:xfrm>
          <a:ln/>
        </p:spPr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68049E72-C7E8-444D-A821-1C07DC7925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zh-TW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A51E0C3-0A89-4260-85AE-0DCCAAC8A97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412361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40FE5A1C-CBC0-4A1A-844C-DAEEA8E5110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96876973-1BFC-4964-9551-6ADA18509388}" type="slidenum">
              <a:rPr lang="en-US" altLang="zh-TW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3</a:t>
            </a:fld>
            <a:endParaRPr lang="en-US" altLang="zh-TW">
              <a:latin typeface="Arial" panose="020B0604020202020204" pitchFamily="34" charset="0"/>
            </a:endParaRPr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06E62677-48CB-45FF-BFB5-76A4394E906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4138" y="744538"/>
            <a:ext cx="6615112" cy="3722687"/>
          </a:xfrm>
          <a:ln/>
        </p:spPr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68049E72-C7E8-444D-A821-1C07DC7925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zh-TW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A51E0C3-0A89-4260-85AE-0DCCAAC8A97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9172484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40FE5A1C-CBC0-4A1A-844C-DAEEA8E5110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96876973-1BFC-4964-9551-6ADA18509388}" type="slidenum">
              <a:rPr lang="en-US" altLang="zh-TW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4</a:t>
            </a:fld>
            <a:endParaRPr lang="en-US" altLang="zh-TW">
              <a:latin typeface="Arial" panose="020B0604020202020204" pitchFamily="34" charset="0"/>
            </a:endParaRPr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06E62677-48CB-45FF-BFB5-76A4394E906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4138" y="744538"/>
            <a:ext cx="6615112" cy="3722687"/>
          </a:xfrm>
          <a:ln/>
        </p:spPr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68049E72-C7E8-444D-A821-1C07DC7925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zh-TW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A51E0C3-0A89-4260-85AE-0DCCAAC8A97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9459744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40FE5A1C-CBC0-4A1A-844C-DAEEA8E5110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96876973-1BFC-4964-9551-6ADA18509388}" type="slidenum">
              <a:rPr lang="en-US" altLang="zh-TW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5</a:t>
            </a:fld>
            <a:endParaRPr lang="en-US" altLang="zh-TW">
              <a:latin typeface="Arial" panose="020B0604020202020204" pitchFamily="34" charset="0"/>
            </a:endParaRPr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06E62677-48CB-45FF-BFB5-76A4394E906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4138" y="744538"/>
            <a:ext cx="6615112" cy="3722687"/>
          </a:xfrm>
          <a:ln/>
        </p:spPr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68049E72-C7E8-444D-A821-1C07DC7925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zh-TW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A51E0C3-0A89-4260-85AE-0DCCAAC8A97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5544317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533E96-F078-4B3D-A8F4-F1AF21EBC35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2105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533E96-F078-4B3D-A8F4-F1AF21EBC35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9480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2F142D-8E27-44C9-BDBB-13E516A73952}" type="slidenum">
              <a:rPr lang="en-US" altLang="zh-TW"/>
              <a:pPr/>
              <a:t>9</a:t>
            </a:fld>
            <a:endParaRPr lang="en-US" altLang="zh-TW" dirty="0"/>
          </a:p>
        </p:txBody>
      </p:sp>
      <p:sp>
        <p:nvSpPr>
          <p:cNvPr id="529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4138" y="744538"/>
            <a:ext cx="6615112" cy="3722687"/>
          </a:xfrm>
          <a:ln/>
        </p:spPr>
      </p:sp>
      <p:sp>
        <p:nvSpPr>
          <p:cNvPr id="529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zh-TW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C37DF8F-8296-4570-B734-16319FD67ED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533E96-F078-4B3D-A8F4-F1AF21EBC35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9919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533E96-F078-4B3D-A8F4-F1AF21EBC35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0727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231490" y="2639960"/>
            <a:ext cx="7388941" cy="1246241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r">
              <a:defRPr sz="3600">
                <a:solidFill>
                  <a:srgbClr val="002060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1490" y="3886201"/>
            <a:ext cx="7382308" cy="678426"/>
          </a:xfrm>
        </p:spPr>
        <p:txBody>
          <a:bodyPr>
            <a:normAutofit/>
          </a:bodyPr>
          <a:lstStyle>
            <a:lvl1pPr marL="0" indent="0" algn="r">
              <a:buNone/>
              <a:defRPr sz="2800" b="0" i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586E8-0E95-4EC1-B85B-6EC930BFAD73}" type="datetime1">
              <a:rPr lang="en-US" altLang="zh-HK" smtClean="0"/>
              <a:t>11/3/2021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4A80E-D212-4CD0-BE0B-0353ED2228A1}" type="datetime1">
              <a:rPr lang="en-US" altLang="zh-HK" smtClean="0"/>
              <a:t>11/3/2021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E0C83-5A7F-4190-AC82-07F5DDBEDF39}" type="datetime1">
              <a:rPr lang="en-US" altLang="zh-HK" smtClean="0"/>
              <a:t>11/3/2021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64671-FD3A-4AAD-81CC-E13532B5BCF0}" type="datetime1">
              <a:rPr lang="en-US" altLang="zh-HK" smtClean="0"/>
              <a:t>11/3/2021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E:\websites\free-power-point-templates\2012\logos.png">
            <a:extLst>
              <a:ext uri="{FF2B5EF4-FFF2-40B4-BE49-F238E27FC236}">
                <a16:creationId xmlns:a16="http://schemas.microsoft.com/office/drawing/2014/main" id="{08B89D22-1D6E-450B-881F-4D2A4C527F7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08475" y="2326213"/>
            <a:ext cx="1463784" cy="526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6696" y="224337"/>
            <a:ext cx="8259098" cy="763526"/>
          </a:xfrm>
        </p:spPr>
        <p:txBody>
          <a:bodyPr>
            <a:normAutofit/>
          </a:bodyPr>
          <a:lstStyle>
            <a:lvl1pPr algn="r">
              <a:defRPr sz="3600" baseline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3714" y="1216742"/>
            <a:ext cx="8246070" cy="3561734"/>
          </a:xfrm>
        </p:spPr>
        <p:txBody>
          <a:bodyPr/>
          <a:lstStyle>
            <a:lvl1pPr algn="l">
              <a:defRPr sz="2800">
                <a:solidFill>
                  <a:schemeClr val="tx1"/>
                </a:solidFill>
              </a:defRPr>
            </a:lvl1pPr>
            <a:lvl2pPr algn="l">
              <a:defRPr>
                <a:solidFill>
                  <a:schemeClr val="tx1"/>
                </a:solidFill>
              </a:defRPr>
            </a:lvl2pPr>
            <a:lvl3pPr algn="l">
              <a:defRPr>
                <a:solidFill>
                  <a:schemeClr val="tx1"/>
                </a:solidFill>
              </a:defRPr>
            </a:lvl3pPr>
            <a:lvl4pPr algn="l">
              <a:defRPr>
                <a:solidFill>
                  <a:schemeClr val="tx1"/>
                </a:solidFill>
              </a:defRPr>
            </a:lvl4pPr>
            <a:lvl5pPr algn="l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10C37-90DE-496A-9CD3-3435A715527C}" type="datetime1">
              <a:rPr lang="en-US" altLang="zh-HK" smtClean="0"/>
              <a:t>11/3/2021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564" y="318046"/>
            <a:ext cx="6438122" cy="725349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4071" y="1069258"/>
            <a:ext cx="6459794" cy="3619239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A3063-0D51-4DE2-884E-A9662468C934}" type="datetime1">
              <a:rPr lang="en-US" altLang="zh-HK" smtClean="0"/>
              <a:t>11/3/2021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1C926-AD0C-4008-8576-01040ABA3776}" type="datetime1">
              <a:rPr lang="en-US" altLang="zh-HK" smtClean="0"/>
              <a:t>11/3/2021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3E91F-492E-4777-B522-CFE5B0E1F704}" type="datetime1">
              <a:rPr lang="en-US" altLang="zh-HK" smtClean="0"/>
              <a:t>11/3/2021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195" y="220027"/>
            <a:ext cx="8093365" cy="763525"/>
          </a:xfrm>
        </p:spPr>
        <p:txBody>
          <a:bodyPr>
            <a:normAutofit/>
          </a:bodyPr>
          <a:lstStyle>
            <a:lvl1pPr algn="r">
              <a:defRPr sz="3600" baseline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2131" y="1559652"/>
            <a:ext cx="4040188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2131" y="2032049"/>
            <a:ext cx="4040188" cy="2276294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57252" y="1559652"/>
            <a:ext cx="4041775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57252" y="2032049"/>
            <a:ext cx="4041775" cy="2276294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70844-A689-4E21-8E1D-8188A6395C7C}" type="datetime1">
              <a:rPr lang="en-US" altLang="zh-HK" smtClean="0"/>
              <a:t>11/3/2021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7BE29-C3A5-474F-A062-ED2188F09999}" type="datetime1">
              <a:rPr lang="en-US" altLang="zh-HK" smtClean="0"/>
              <a:t>11/3/2021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428D7-2905-49CD-A75F-80DB55D75302}" type="datetime1">
              <a:rPr lang="en-US" altLang="zh-HK" smtClean="0"/>
              <a:t>11/3/2021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5EE28-E49E-4203-92B0-A4FD36702249}" type="datetime1">
              <a:rPr lang="en-US" altLang="zh-HK" smtClean="0"/>
              <a:t>11/3/2021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82A9B8-97D6-496D-B485-B4ABCC1711EB}" type="datetime1">
              <a:rPr lang="en-US" altLang="zh-HK" smtClean="0"/>
              <a:t>11/3/2021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E867DF-3DCA-4725-94F0-F2B6BD747A82}"/>
              </a:ext>
            </a:extLst>
          </p:cNvPr>
          <p:cNvSpPr txBox="1"/>
          <p:nvPr userDrawn="1"/>
        </p:nvSpPr>
        <p:spPr>
          <a:xfrm>
            <a:off x="-9150" y="5213747"/>
            <a:ext cx="8389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This presentation uses a free template provided by FPPT.com</a:t>
            </a:r>
          </a:p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www.free-power-point-templates.com</a:t>
            </a:r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5.png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5.png"/><Relationship Id="rId5" Type="http://schemas.openxmlformats.org/officeDocument/2006/relationships/image" Target="../media/image11.jpeg"/><Relationship Id="rId4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5.pn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4148A39-A2FA-486C-BA5D-EBD342C9E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29601" y="4686300"/>
            <a:ext cx="512504" cy="273844"/>
          </a:xfrm>
        </p:spPr>
        <p:txBody>
          <a:bodyPr vert="horz" lIns="68580" tIns="34290" rIns="68580" bIns="34290" rtlCol="0" anchor="ctr">
            <a:noAutofit/>
          </a:bodyPr>
          <a:lstStyle/>
          <a:p>
            <a:pPr>
              <a:spcAft>
                <a:spcPts val="450"/>
              </a:spcAft>
            </a:pPr>
            <a:fld id="{D57F1E4F-1CFF-5643-939E-217C01CDF565}" type="slidenum">
              <a:rPr lang="en-US" sz="1800">
                <a:solidFill>
                  <a:schemeClr val="tx2"/>
                </a:solidFill>
              </a:rPr>
              <a:pPr>
                <a:spcAft>
                  <a:spcPts val="450"/>
                </a:spcAft>
              </a:pPr>
              <a:t>1</a:t>
            </a:fld>
            <a:endParaRPr lang="en-US" sz="1800" dirty="0">
              <a:solidFill>
                <a:schemeClr val="tx2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781749C-50E8-45B0-A1FC-6E48CCBC2243}"/>
              </a:ext>
            </a:extLst>
          </p:cNvPr>
          <p:cNvSpPr/>
          <p:nvPr/>
        </p:nvSpPr>
        <p:spPr>
          <a:xfrm>
            <a:off x="5274946" y="2832384"/>
            <a:ext cx="295465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>
                <a:ln w="28575">
                  <a:solidFill>
                    <a:srgbClr val="FCF26A"/>
                  </a:solidFill>
                  <a:prstDash val="solid"/>
                </a:ln>
                <a:solidFill>
                  <a:srgbClr val="0066FF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超世紀粗疊圓" panose="02000000000000000000" pitchFamily="2" charset="-120"/>
                <a:ea typeface="超世紀粗疊圓" panose="02000000000000000000" pitchFamily="2" charset="-120"/>
              </a:rPr>
              <a:t>古代文獻</a:t>
            </a:r>
            <a:endParaRPr lang="zh-HK" altLang="en-US" sz="5400" b="1" cap="none" spc="0" dirty="0">
              <a:ln w="28575">
                <a:solidFill>
                  <a:srgbClr val="FCF26A"/>
                </a:solidFill>
                <a:prstDash val="solid"/>
              </a:ln>
              <a:solidFill>
                <a:srgbClr val="0066FF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超世紀粗疊圓" panose="02000000000000000000" pitchFamily="2" charset="-120"/>
              <a:ea typeface="超世紀粗疊圓" panose="02000000000000000000" pitchFamily="2" charset="-120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EBE72441-C263-4C0A-8017-068C82373CF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85200" y="4584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70"/>
    </mc:Choice>
    <mc:Fallback xmlns="">
      <p:transition spd="slow" advTm="60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723D36-414B-46E3-B0C1-494B7ABCC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337300" y="4767263"/>
            <a:ext cx="2133600" cy="273844"/>
          </a:xfrm>
        </p:spPr>
        <p:txBody>
          <a:bodyPr/>
          <a:lstStyle/>
          <a:p>
            <a:fld id="{B82CCC60-E8CD-4174-8B1A-7DF615B22EEF}" type="slidenum">
              <a:rPr lang="en-US" sz="1800" smtClean="0"/>
              <a:pPr/>
              <a:t>10</a:t>
            </a:fld>
            <a:endParaRPr lang="en-US" sz="18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5745D16-91F6-43D7-816D-9037B0C404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50840" y="492834"/>
            <a:ext cx="5346655" cy="415783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BA56731-977F-42D7-9637-AE94ACBCAB5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0368" y="492834"/>
            <a:ext cx="2755631" cy="4157832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913214F4-592B-4C5F-BF9A-B8F1C310851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85200" y="4584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983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3739"/>
    </mc:Choice>
    <mc:Fallback xmlns="">
      <p:transition spd="slow" advTm="4337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3BA3735-8B3F-47F2-8833-63459BA7F8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8617" y="849139"/>
            <a:ext cx="5487265" cy="411666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86D0DD1-FA91-43D8-8123-A84AD3BA0F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76607" y="177693"/>
            <a:ext cx="4475723" cy="4788115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723D36-414B-46E3-B0C1-494B7ABCC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9466" y="4582846"/>
            <a:ext cx="2133600" cy="273844"/>
          </a:xfrm>
        </p:spPr>
        <p:txBody>
          <a:bodyPr/>
          <a:lstStyle/>
          <a:p>
            <a:fld id="{B82CCC60-E8CD-4174-8B1A-7DF615B22EEF}" type="slidenum">
              <a:rPr lang="en-US" sz="1800" smtClean="0">
                <a:solidFill>
                  <a:schemeClr val="bg1"/>
                </a:solidFill>
              </a:rPr>
              <a:pPr/>
              <a:t>11</a:t>
            </a:fld>
            <a:endParaRPr lang="en-US" sz="1800" dirty="0">
              <a:solidFill>
                <a:schemeClr val="bg1"/>
              </a:solidFill>
            </a:endParaRP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4E63821E-B0B5-4E63-8240-18DD6D34C1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85200" y="4584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515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284"/>
    </mc:Choice>
    <mc:Fallback xmlns="">
      <p:transition spd="slow" advTm="122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20ED442-72B1-4A0D-ACAA-734DA53EDC7C}"/>
              </a:ext>
            </a:extLst>
          </p:cNvPr>
          <p:cNvSpPr txBox="1"/>
          <p:nvPr/>
        </p:nvSpPr>
        <p:spPr>
          <a:xfrm>
            <a:off x="603505" y="3005501"/>
            <a:ext cx="1282446" cy="1123499"/>
          </a:xfrm>
          <a:prstGeom prst="rect">
            <a:avLst/>
          </a:prstGeom>
        </p:spPr>
        <p:txBody>
          <a:bodyPr vert="horz" lIns="68580" tIns="34290" rIns="68580" bIns="34290" rtlCol="0" anchor="t">
            <a:normAutofit/>
          </a:bodyPr>
          <a:lstStyle/>
          <a:p>
            <a:pPr>
              <a:lnSpc>
                <a:spcPct val="90000"/>
              </a:lnSpc>
              <a:spcAft>
                <a:spcPts val="450"/>
              </a:spcAft>
            </a:pPr>
            <a:r>
              <a:rPr lang="zh-TW" altLang="en-US" sz="3600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POP1體W9(P)" panose="040B0900000000000000" pitchFamily="82" charset="-120"/>
                <a:ea typeface="華康POP1體W9(P)" panose="040B0900000000000000" pitchFamily="82" charset="-120"/>
                <a:cs typeface="+mj-cs"/>
              </a:rPr>
              <a:t>基色 </a:t>
            </a:r>
            <a:endParaRPr lang="en-US" altLang="zh-TW" sz="3600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POP1體W9(P)" panose="040B0900000000000000" pitchFamily="82" charset="-120"/>
              <a:ea typeface="華康POP1體W9(P)" panose="040B0900000000000000" pitchFamily="82" charset="-120"/>
              <a:cs typeface="+mj-cs"/>
            </a:endParaRPr>
          </a:p>
          <a:p>
            <a:pPr>
              <a:lnSpc>
                <a:spcPct val="90000"/>
              </a:lnSpc>
              <a:spcAft>
                <a:spcPts val="450"/>
              </a:spcAft>
            </a:pPr>
            <a:r>
              <a:rPr lang="zh-TW" altLang="en-US" sz="3600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POP1體W9(P)" panose="040B0900000000000000" pitchFamily="82" charset="-120"/>
                <a:ea typeface="華康POP1體W9(P)" panose="040B0900000000000000" pitchFamily="82" charset="-120"/>
                <a:cs typeface="+mj-cs"/>
              </a:rPr>
              <a:t>界石</a:t>
            </a:r>
            <a:endParaRPr lang="en-US" sz="3600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POP1體W9(P)" panose="040B0900000000000000" pitchFamily="82" charset="-120"/>
              <a:ea typeface="華康POP1體W9(P)" panose="040B0900000000000000" pitchFamily="82" charset="-120"/>
              <a:cs typeface="+mj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D6597F-A26E-4835-9535-5CDD40C501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3504" y="452628"/>
            <a:ext cx="411480" cy="411480"/>
          </a:xfrm>
          <a:prstGeom prst="ellipse">
            <a:avLst/>
          </a:prstGeom>
          <a:solidFill>
            <a:srgbClr val="7F7F7F"/>
          </a:solidFill>
        </p:spPr>
        <p:txBody>
          <a:bodyPr vert="horz" lIns="68580" tIns="34290" rIns="68580" bIns="34290" rtlCol="0" anchor="ctr">
            <a:normAutofit/>
          </a:bodyPr>
          <a:lstStyle/>
          <a:p>
            <a:pPr algn="ctr">
              <a:spcAft>
                <a:spcPts val="450"/>
              </a:spcAft>
              <a:defRPr/>
            </a:pPr>
            <a:fld id="{FF7CE72A-6EC1-46E8-BF39-6251870FDD23}" type="slidenum">
              <a:rPr lang="en-US" altLang="zh-TW" sz="1125" b="1">
                <a:solidFill>
                  <a:srgbClr val="FFFFFF"/>
                </a:solidFill>
              </a:rPr>
              <a:pPr algn="ctr">
                <a:spcAft>
                  <a:spcPts val="450"/>
                </a:spcAft>
                <a:defRPr/>
              </a:pPr>
              <a:t>12</a:t>
            </a:fld>
            <a:endParaRPr lang="en-US" altLang="zh-TW" sz="1125" b="1" dirty="0">
              <a:solidFill>
                <a:srgbClr val="FFFFFF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E9E5824-3537-440A-833B-E56A413A309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27" b="3"/>
          <a:stretch/>
        </p:blipFill>
        <p:spPr>
          <a:xfrm>
            <a:off x="1428750" y="7882"/>
            <a:ext cx="4530761" cy="3356078"/>
          </a:xfrm>
          <a:custGeom>
            <a:avLst/>
            <a:gdLst>
              <a:gd name="connsiteX0" fmla="*/ 248676 w 4023360"/>
              <a:gd name="connsiteY0" fmla="*/ 0 h 2980240"/>
              <a:gd name="connsiteX1" fmla="*/ 3774684 w 4023360"/>
              <a:gd name="connsiteY1" fmla="*/ 0 h 2980240"/>
              <a:gd name="connsiteX2" fmla="*/ 3780561 w 4023360"/>
              <a:gd name="connsiteY2" fmla="*/ 9674 h 2980240"/>
              <a:gd name="connsiteX3" fmla="*/ 4023360 w 4023360"/>
              <a:gd name="connsiteY3" fmla="*/ 968560 h 2980240"/>
              <a:gd name="connsiteX4" fmla="*/ 2011680 w 4023360"/>
              <a:gd name="connsiteY4" fmla="*/ 2980240 h 2980240"/>
              <a:gd name="connsiteX5" fmla="*/ 0 w 4023360"/>
              <a:gd name="connsiteY5" fmla="*/ 968560 h 2980240"/>
              <a:gd name="connsiteX6" fmla="*/ 242799 w 4023360"/>
              <a:gd name="connsiteY6" fmla="*/ 9674 h 2980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23360" h="2980240">
                <a:moveTo>
                  <a:pt x="248676" y="0"/>
                </a:moveTo>
                <a:lnTo>
                  <a:pt x="3774684" y="0"/>
                </a:lnTo>
                <a:lnTo>
                  <a:pt x="3780561" y="9674"/>
                </a:lnTo>
                <a:cubicBezTo>
                  <a:pt x="3935405" y="294716"/>
                  <a:pt x="4023360" y="621366"/>
                  <a:pt x="4023360" y="968560"/>
                </a:cubicBezTo>
                <a:cubicBezTo>
                  <a:pt x="4023360" y="2079580"/>
                  <a:pt x="3122700" y="2980240"/>
                  <a:pt x="2011680" y="2980240"/>
                </a:cubicBezTo>
                <a:cubicBezTo>
                  <a:pt x="900660" y="2980240"/>
                  <a:pt x="0" y="2079580"/>
                  <a:pt x="0" y="968560"/>
                </a:cubicBezTo>
                <a:cubicBezTo>
                  <a:pt x="0" y="621366"/>
                  <a:pt x="87955" y="294716"/>
                  <a:pt x="242799" y="9674"/>
                </a:cubicBezTo>
                <a:close/>
              </a:path>
            </a:pathLst>
          </a:custGeom>
        </p:spPr>
      </p:pic>
      <p:pic>
        <p:nvPicPr>
          <p:cNvPr id="2" name="Picture 1" descr="A person standing on a rock&#10;&#10;Description automatically generated">
            <a:extLst>
              <a:ext uri="{FF2B5EF4-FFF2-40B4-BE49-F238E27FC236}">
                <a16:creationId xmlns:a16="http://schemas.microsoft.com/office/drawing/2014/main" id="{53E8FFE5-EC73-4E38-8253-0E3E8787708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3973" r="-2" b="4966"/>
          <a:stretch/>
        </p:blipFill>
        <p:spPr>
          <a:xfrm>
            <a:off x="5862673" y="1188371"/>
            <a:ext cx="3281329" cy="3955130"/>
          </a:xfrm>
          <a:custGeom>
            <a:avLst/>
            <a:gdLst>
              <a:gd name="connsiteX0" fmla="*/ 2921508 w 4375105"/>
              <a:gd name="connsiteY0" fmla="*/ 0 h 5273507"/>
              <a:gd name="connsiteX1" fmla="*/ 4314072 w 4375105"/>
              <a:gd name="connsiteY1" fmla="*/ 352611 h 5273507"/>
              <a:gd name="connsiteX2" fmla="*/ 4375105 w 4375105"/>
              <a:gd name="connsiteY2" fmla="*/ 389689 h 5273507"/>
              <a:gd name="connsiteX3" fmla="*/ 4375105 w 4375105"/>
              <a:gd name="connsiteY3" fmla="*/ 5273507 h 5273507"/>
              <a:gd name="connsiteX4" fmla="*/ 1193705 w 4375105"/>
              <a:gd name="connsiteY4" fmla="*/ 5273507 h 5273507"/>
              <a:gd name="connsiteX5" fmla="*/ 1063158 w 4375105"/>
              <a:gd name="connsiteY5" fmla="*/ 5175886 h 5273507"/>
              <a:gd name="connsiteX6" fmla="*/ 0 w 4375105"/>
              <a:gd name="connsiteY6" fmla="*/ 2921508 h 5273507"/>
              <a:gd name="connsiteX7" fmla="*/ 2921508 w 4375105"/>
              <a:gd name="connsiteY7" fmla="*/ 0 h 527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375105" h="5273507">
                <a:moveTo>
                  <a:pt x="2921508" y="0"/>
                </a:moveTo>
                <a:cubicBezTo>
                  <a:pt x="3425728" y="0"/>
                  <a:pt x="3900114" y="127735"/>
                  <a:pt x="4314072" y="352611"/>
                </a:cubicBezTo>
                <a:lnTo>
                  <a:pt x="4375105" y="389689"/>
                </a:lnTo>
                <a:lnTo>
                  <a:pt x="4375105" y="5273507"/>
                </a:lnTo>
                <a:lnTo>
                  <a:pt x="1193705" y="5273507"/>
                </a:lnTo>
                <a:lnTo>
                  <a:pt x="1063158" y="5175886"/>
                </a:lnTo>
                <a:cubicBezTo>
                  <a:pt x="413861" y="4640038"/>
                  <a:pt x="0" y="3829104"/>
                  <a:pt x="0" y="2921508"/>
                </a:cubicBezTo>
                <a:cubicBezTo>
                  <a:pt x="0" y="1308004"/>
                  <a:pt x="1308004" y="0"/>
                  <a:pt x="2921508" y="0"/>
                </a:cubicBezTo>
                <a:close/>
              </a:path>
            </a:pathLst>
          </a:cu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18B8A65-2CC3-4B4A-8D87-106F8341F97A}"/>
              </a:ext>
            </a:extLst>
          </p:cNvPr>
          <p:cNvSpPr/>
          <p:nvPr/>
        </p:nvSpPr>
        <p:spPr>
          <a:xfrm>
            <a:off x="603504" y="4259037"/>
            <a:ext cx="4572000" cy="5078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35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http://www.bpnews.net/37929/ancient-inscription-found-by-swbts-team</a:t>
            </a: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24A4E437-61EF-41F1-859C-ADC18B2D8E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85200" y="4584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562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5855"/>
    </mc:Choice>
    <mc:Fallback xmlns="">
      <p:transition spd="slow" advTm="3258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D73B469-22D2-4950-864C-B0646916DF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58200" y="4572001"/>
            <a:ext cx="385083" cy="308204"/>
          </a:xfrm>
        </p:spPr>
        <p:txBody>
          <a:bodyPr vert="horz" lIns="68580" tIns="34290" rIns="68580" bIns="34290" rtlCol="0" anchor="ctr">
            <a:normAutofit/>
          </a:bodyPr>
          <a:lstStyle/>
          <a:p>
            <a:pPr algn="ctr">
              <a:spcAft>
                <a:spcPts val="450"/>
              </a:spcAft>
              <a:defRPr/>
            </a:pPr>
            <a:r>
              <a:rPr lang="en-US" altLang="zh-TW" sz="750" dirty="0">
                <a:solidFill>
                  <a:srgbClr val="FFFFFF"/>
                </a:solidFill>
              </a:rPr>
              <a:t>14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95F36AB-E4A3-48C8-8701-B074646283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3050" y="158191"/>
            <a:ext cx="5719334" cy="4827118"/>
          </a:xfrm>
          <a:prstGeom prst="rect">
            <a:avLst/>
          </a:prstGeom>
        </p:spPr>
      </p:pic>
      <p:pic>
        <p:nvPicPr>
          <p:cNvPr id="7" name="Picture 6" descr="Hammurabi_Stele.jpg">
            <a:extLst>
              <a:ext uri="{FF2B5EF4-FFF2-40B4-BE49-F238E27FC236}">
                <a16:creationId xmlns:a16="http://schemas.microsoft.com/office/drawing/2014/main" id="{6A345F09-8C17-4522-8B95-16D3615BE94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/>
          <a:srcRect t="111" r="-2" b="-2"/>
          <a:stretch/>
        </p:blipFill>
        <p:spPr>
          <a:xfrm>
            <a:off x="6061457" y="158191"/>
            <a:ext cx="2863245" cy="482711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C80AC79-1DDB-44F2-B79E-E7A57AA20A1E}"/>
              </a:ext>
            </a:extLst>
          </p:cNvPr>
          <p:cNvSpPr/>
          <p:nvPr/>
        </p:nvSpPr>
        <p:spPr>
          <a:xfrm>
            <a:off x="2311840" y="3830279"/>
            <a:ext cx="4520321" cy="884966"/>
          </a:xfrm>
          <a:prstGeom prst="rect">
            <a:avLst/>
          </a:prstGeom>
          <a:solidFill>
            <a:schemeClr val="bg2">
              <a:lumMod val="50000"/>
              <a:alpha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zh-HK" sz="2600" dirty="0">
                <a:solidFill>
                  <a:schemeClr val="bg1"/>
                </a:solidFill>
              </a:rPr>
              <a:t>Law Code of Hammurabi </a:t>
            </a:r>
          </a:p>
          <a:p>
            <a:pPr algn="ctr"/>
            <a:r>
              <a:rPr lang="en-US" altLang="zh-HK" sz="2600" dirty="0">
                <a:solidFill>
                  <a:schemeClr val="bg1"/>
                </a:solidFill>
              </a:rPr>
              <a:t>(1791-1750 B.C.)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9AF7752C-32B1-48C1-BBC9-E069BBE922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85200" y="4584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402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3990"/>
    </mc:Choice>
    <mc:Fallback xmlns="">
      <p:transition spd="slow" advTm="3739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6">
            <a:extLst>
              <a:ext uri="{FF2B5EF4-FFF2-40B4-BE49-F238E27FC236}">
                <a16:creationId xmlns:a16="http://schemas.microsoft.com/office/drawing/2014/main" id="{B8CF0F5F-F301-41DA-990C-A83AB3763CE4}"/>
              </a:ext>
            </a:extLst>
          </p:cNvPr>
          <p:cNvSpPr txBox="1"/>
          <p:nvPr/>
        </p:nvSpPr>
        <p:spPr>
          <a:xfrm>
            <a:off x="919851" y="759716"/>
            <a:ext cx="7304298" cy="36471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TW" sz="2100" dirty="0">
                <a:latin typeface="Gazette" pitchFamily="2" charset="0"/>
              </a:rPr>
              <a:t>196. </a:t>
            </a:r>
            <a:r>
              <a:rPr lang="en-US" altLang="zh-TW" sz="2100" dirty="0">
                <a:solidFill>
                  <a:srgbClr val="000066"/>
                </a:solidFill>
                <a:latin typeface="Gazette" pitchFamily="2" charset="0"/>
              </a:rPr>
              <a:t>If a man put out the eye of another man, his eye shall be put out. [ An eye for an eye ]</a:t>
            </a:r>
          </a:p>
          <a:p>
            <a:r>
              <a:rPr lang="en-US" altLang="zh-TW" sz="2100" dirty="0">
                <a:latin typeface="Gazette" pitchFamily="2" charset="0"/>
              </a:rPr>
              <a:t>198. </a:t>
            </a:r>
            <a:r>
              <a:rPr lang="en-US" altLang="zh-TW" sz="2100" dirty="0">
                <a:solidFill>
                  <a:srgbClr val="000066"/>
                </a:solidFill>
                <a:latin typeface="Gazette" pitchFamily="2" charset="0"/>
              </a:rPr>
              <a:t>If he put out the eye of a freed man, or break the bone of a freed man, he shall pay one gold mina.</a:t>
            </a:r>
          </a:p>
          <a:p>
            <a:r>
              <a:rPr lang="en-US" altLang="zh-TW" sz="2100" dirty="0">
                <a:latin typeface="Gazette" pitchFamily="2" charset="0"/>
              </a:rPr>
              <a:t>199. </a:t>
            </a:r>
            <a:r>
              <a:rPr lang="en-US" altLang="zh-TW" sz="2100" dirty="0">
                <a:solidFill>
                  <a:srgbClr val="000066"/>
                </a:solidFill>
                <a:latin typeface="Gazette" pitchFamily="2" charset="0"/>
              </a:rPr>
              <a:t>If he put out the eye of a man's slave, or break the bone of a man's slave, he shall pay one-half of its value.</a:t>
            </a:r>
          </a:p>
          <a:p>
            <a:endParaRPr lang="en-US" altLang="zh-TW" sz="2100" dirty="0">
              <a:solidFill>
                <a:srgbClr val="000066"/>
              </a:solidFill>
              <a:latin typeface="Gazette" pitchFamily="2" charset="0"/>
            </a:endParaRPr>
          </a:p>
          <a:p>
            <a:r>
              <a:rPr lang="en-US" altLang="zh-TW" sz="2100" dirty="0">
                <a:latin typeface="Gazette" pitchFamily="2" charset="0"/>
              </a:rPr>
              <a:t>200. </a:t>
            </a:r>
            <a:r>
              <a:rPr lang="en-US" altLang="zh-TW" sz="2100" dirty="0">
                <a:solidFill>
                  <a:srgbClr val="000066"/>
                </a:solidFill>
                <a:latin typeface="Gazette" pitchFamily="2" charset="0"/>
              </a:rPr>
              <a:t>If a man knock out the teeth of his equal, his teeth shall be knocked out. [ A tooth for a tooth ]</a:t>
            </a:r>
          </a:p>
          <a:p>
            <a:r>
              <a:rPr lang="en-US" altLang="zh-TW" sz="2100" dirty="0">
                <a:latin typeface="Gazette" pitchFamily="2" charset="0"/>
              </a:rPr>
              <a:t>201. </a:t>
            </a:r>
            <a:r>
              <a:rPr lang="en-US" altLang="zh-TW" sz="2100" dirty="0">
                <a:solidFill>
                  <a:srgbClr val="000066"/>
                </a:solidFill>
                <a:latin typeface="Gazette" pitchFamily="2" charset="0"/>
              </a:rPr>
              <a:t>If he knock out the teeth of a freed man, he shall pay one-third of a gold mina.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1FB19C2-B13E-4EC4-B394-B0A9778652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15301" y="4743450"/>
            <a:ext cx="512504" cy="273844"/>
          </a:xfrm>
        </p:spPr>
        <p:txBody>
          <a:bodyPr/>
          <a:lstStyle/>
          <a:p>
            <a:pPr>
              <a:defRPr/>
            </a:pPr>
            <a:fld id="{22C367E7-199F-45CF-A97B-ED4AEFFDC95F}" type="slidenum">
              <a:rPr lang="en-US" altLang="zh-TW" sz="900">
                <a:solidFill>
                  <a:schemeClr val="bg1"/>
                </a:solidFill>
              </a:rPr>
              <a:t>3</a:t>
            </a:fld>
            <a:endParaRPr lang="en-US" altLang="zh-TW" sz="900" dirty="0">
              <a:solidFill>
                <a:schemeClr val="bg1"/>
              </a:solidFill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A097E7A5-547D-4B6E-B328-994A2E57E90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85200" y="4584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618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5173"/>
    </mc:Choice>
    <mc:Fallback xmlns="">
      <p:transition spd="slow" advTm="2751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D17E727C-E87B-458B-B901-033ABF52E12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724073" y="471951"/>
            <a:ext cx="4939868" cy="964620"/>
          </a:xfrm>
          <a:solidFill>
            <a:schemeClr val="accent6">
              <a:lumMod val="50000"/>
            </a:schemeClr>
          </a:solidFill>
        </p:spPr>
        <p:txBody>
          <a:bodyPr vert="horz" lIns="68580" tIns="34290" rIns="68580" bIns="34290" rtlCol="0" anchor="ctr" anchorCtr="1">
            <a:normAutofit/>
          </a:bodyPr>
          <a:lstStyle/>
          <a:p>
            <a:pPr algn="ctr">
              <a:defRPr/>
            </a:pPr>
            <a:r>
              <a:rPr lang="zh-TW" altLang="en-US" b="1" dirty="0"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米沙石</a:t>
            </a:r>
            <a:r>
              <a:rPr lang="en-US" altLang="zh-TW" b="1" dirty="0"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摩押石</a:t>
            </a:r>
            <a:r>
              <a:rPr lang="en-US" altLang="zh-TW" b="1" dirty="0"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0AE53228-8564-4345-BB77-CC7C3F4D6A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41811" y="4677490"/>
            <a:ext cx="512504" cy="273844"/>
          </a:xfrm>
        </p:spPr>
        <p:txBody>
          <a:bodyPr/>
          <a:lstStyle/>
          <a:p>
            <a:pPr>
              <a:defRPr/>
            </a:pPr>
            <a:fld id="{B9FD9BC5-546B-46F8-BF49-57C224415C50}" type="slidenum">
              <a:rPr lang="en-US" altLang="zh-TW" sz="900">
                <a:solidFill>
                  <a:schemeClr val="bg1"/>
                </a:solidFill>
              </a:rPr>
              <a:t>4</a:t>
            </a:fld>
            <a:endParaRPr lang="en-US" altLang="zh-TW" sz="900" dirty="0">
              <a:solidFill>
                <a:schemeClr val="bg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B68511C-A08A-4903-9809-7D32AEEC9EE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144" r="2732"/>
          <a:stretch/>
        </p:blipFill>
        <p:spPr>
          <a:xfrm>
            <a:off x="16" y="7"/>
            <a:ext cx="3476678" cy="5143493"/>
          </a:xfrm>
          <a:prstGeom prst="rect">
            <a:avLst/>
          </a:prstGeom>
          <a:effectLst/>
        </p:spPr>
      </p:pic>
      <p:sp>
        <p:nvSpPr>
          <p:cNvPr id="5" name="TextBox 8">
            <a:extLst>
              <a:ext uri="{FF2B5EF4-FFF2-40B4-BE49-F238E27FC236}">
                <a16:creationId xmlns:a16="http://schemas.microsoft.com/office/drawing/2014/main" id="{90F6A9BF-FC33-4CE0-83A7-AD6179DD77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24074" y="1828801"/>
            <a:ext cx="4939867" cy="283906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68580" tIns="34290" rIns="68580" bIns="34290" rtlCol="0">
            <a:normAutofit/>
          </a:bodyPr>
          <a:lstStyle>
            <a:lvl1pPr>
              <a:spcBef>
                <a:spcPct val="20000"/>
              </a:spcBef>
              <a:buClr>
                <a:srgbClr val="000066"/>
              </a:buClr>
              <a:buFont typeface="Wingdings" panose="05000000000000000000" pitchFamily="2" charset="2"/>
              <a:buChar char="n"/>
              <a:defRPr kumimoji="1" sz="3200" b="1">
                <a:solidFill>
                  <a:srgbClr val="FFFFFF"/>
                </a:solidFill>
                <a:latin typeface="Arial" panose="020B0604020202020204" pitchFamily="34" charset="0"/>
                <a:ea typeface="全真中黑體" pitchFamily="49" charset="-120"/>
              </a:defRPr>
            </a:lvl1pPr>
            <a:lvl2pPr marL="742950" indent="-285750">
              <a:spcBef>
                <a:spcPct val="20000"/>
              </a:spcBef>
              <a:buClr>
                <a:srgbClr val="000066"/>
              </a:buClr>
              <a:buFont typeface="Wingdings" panose="05000000000000000000" pitchFamily="2" charset="2"/>
              <a:buChar char="v"/>
              <a:defRPr kumimoji="1" sz="3200" b="1">
                <a:solidFill>
                  <a:srgbClr val="FFFFFF"/>
                </a:solidFill>
                <a:latin typeface="Arial" panose="020B0604020202020204" pitchFamily="34" charset="0"/>
                <a:ea typeface="全真中黑體" pitchFamily="49" charset="-120"/>
              </a:defRPr>
            </a:lvl2pPr>
            <a:lvl3pPr marL="1143000" indent="-228600">
              <a:spcBef>
                <a:spcPct val="20000"/>
              </a:spcBef>
              <a:buClr>
                <a:srgbClr val="000066"/>
              </a:buClr>
              <a:buFont typeface="Wingdings" panose="05000000000000000000" pitchFamily="2" charset="2"/>
              <a:buChar char="Ø"/>
              <a:defRPr kumimoji="1" sz="3200" b="1">
                <a:solidFill>
                  <a:srgbClr val="FFFFFF"/>
                </a:solidFill>
                <a:latin typeface="Arial" panose="020B0604020202020204" pitchFamily="34" charset="0"/>
                <a:ea typeface="全真中黑體" pitchFamily="49" charset="-120"/>
              </a:defRPr>
            </a:lvl3pPr>
            <a:lvl4pPr marL="1600200" indent="-228600">
              <a:spcBef>
                <a:spcPct val="20000"/>
              </a:spcBef>
              <a:buClr>
                <a:srgbClr val="000066"/>
              </a:buClr>
              <a:buFont typeface="Wingdings" panose="05000000000000000000" pitchFamily="2" charset="2"/>
              <a:buChar char="ü"/>
              <a:defRPr kumimoji="1" sz="3200">
                <a:solidFill>
                  <a:srgbClr val="FFFFFF"/>
                </a:solidFill>
                <a:latin typeface="Arial" panose="020B0604020202020204" pitchFamily="34" charset="0"/>
                <a:ea typeface="全真中黑體" pitchFamily="49" charset="-120"/>
              </a:defRPr>
            </a:lvl4pPr>
            <a:lvl5pPr marL="2057400" indent="-228600">
              <a:spcBef>
                <a:spcPct val="20000"/>
              </a:spcBef>
              <a:buClr>
                <a:srgbClr val="000066"/>
              </a:buClr>
              <a:buChar char="–"/>
              <a:defRPr kumimoji="1" sz="3200">
                <a:solidFill>
                  <a:srgbClr val="FFFFFF"/>
                </a:solidFill>
                <a:latin typeface="Arial" panose="020B0604020202020204" pitchFamily="34" charset="0"/>
                <a:ea typeface="全真中黑體" pitchFamily="49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66"/>
              </a:buClr>
              <a:buChar char="–"/>
              <a:defRPr kumimoji="1" sz="3200">
                <a:solidFill>
                  <a:srgbClr val="FFFFFF"/>
                </a:solidFill>
                <a:latin typeface="Arial" panose="020B0604020202020204" pitchFamily="34" charset="0"/>
                <a:ea typeface="全真中黑體" pitchFamily="49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66"/>
              </a:buClr>
              <a:buChar char="–"/>
              <a:defRPr kumimoji="1" sz="3200">
                <a:solidFill>
                  <a:srgbClr val="FFFFFF"/>
                </a:solidFill>
                <a:latin typeface="Arial" panose="020B0604020202020204" pitchFamily="34" charset="0"/>
                <a:ea typeface="全真中黑體" pitchFamily="49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66"/>
              </a:buClr>
              <a:buChar char="–"/>
              <a:defRPr kumimoji="1" sz="3200">
                <a:solidFill>
                  <a:srgbClr val="FFFFFF"/>
                </a:solidFill>
                <a:latin typeface="Arial" panose="020B0604020202020204" pitchFamily="34" charset="0"/>
                <a:ea typeface="全真中黑體" pitchFamily="49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66"/>
              </a:buClr>
              <a:buChar char="–"/>
              <a:defRPr kumimoji="1" sz="3200">
                <a:solidFill>
                  <a:srgbClr val="FFFFFF"/>
                </a:solidFill>
                <a:latin typeface="Arial" panose="020B0604020202020204" pitchFamily="34" charset="0"/>
                <a:ea typeface="全真中黑體" pitchFamily="49" charset="-120"/>
              </a:defRPr>
            </a:lvl9pPr>
          </a:lstStyle>
          <a:p>
            <a:pPr indent="-171450">
              <a:lnSpc>
                <a:spcPct val="90000"/>
              </a:lnSpc>
              <a:spcBef>
                <a:spcPct val="0"/>
              </a:spcBef>
              <a:spcAft>
                <a:spcPts val="450"/>
              </a:spcAft>
              <a:buClrTx/>
              <a:buFont typeface="Arial" panose="020B0604020202020204" pitchFamily="34" charset="0"/>
              <a:buChar char="•"/>
            </a:pPr>
            <a:r>
              <a:rPr lang="en-US" altLang="zh-TW" sz="2400" dirty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1868</a:t>
            </a:r>
            <a:r>
              <a:rPr lang="zh-TW" altLang="en-US" sz="2400" dirty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年德國宣教士發現於底本</a:t>
            </a:r>
            <a:r>
              <a:rPr lang="en-US" altLang="zh-TW" sz="2400" dirty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dirty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今</a:t>
            </a:r>
            <a:endParaRPr lang="en-US" altLang="zh-TW" sz="2400" dirty="0">
              <a:solidFill>
                <a:schemeClr val="accent5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450"/>
              </a:spcAft>
              <a:buClrTx/>
              <a:buNone/>
            </a:pPr>
            <a:r>
              <a:rPr lang="en-US" altLang="zh-TW" sz="2400" dirty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	</a:t>
            </a:r>
            <a:r>
              <a:rPr lang="zh-TW" altLang="en-US" sz="2400" dirty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約但境內</a:t>
            </a:r>
            <a:r>
              <a:rPr lang="en-US" altLang="zh-TW" sz="2400" dirty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400" dirty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400" dirty="0">
              <a:solidFill>
                <a:schemeClr val="accent5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indent="-171450">
              <a:lnSpc>
                <a:spcPct val="90000"/>
              </a:lnSpc>
              <a:spcBef>
                <a:spcPct val="0"/>
              </a:spcBef>
              <a:spcAft>
                <a:spcPts val="450"/>
              </a:spcAft>
              <a:buClrTx/>
              <a:buFont typeface="Arial" panose="020B0604020202020204" pitchFamily="34" charset="0"/>
              <a:buChar char="•"/>
            </a:pPr>
            <a:r>
              <a:rPr lang="zh-TW" altLang="en-US" sz="2400" dirty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高</a:t>
            </a:r>
            <a:r>
              <a:rPr lang="en-US" altLang="zh-TW" sz="2400" dirty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124</a:t>
            </a:r>
            <a:r>
              <a:rPr lang="zh-TW" altLang="en-US" sz="2400" dirty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寬</a:t>
            </a:r>
            <a:r>
              <a:rPr lang="en-US" altLang="zh-TW" sz="2400" dirty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71</a:t>
            </a:r>
            <a:r>
              <a:rPr lang="zh-TW" altLang="en-US" sz="2400" dirty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公分，今藏巴黎羅浮宫。</a:t>
            </a:r>
            <a:endParaRPr lang="en-US" altLang="zh-TW" sz="2400" dirty="0">
              <a:solidFill>
                <a:schemeClr val="accent5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indent="-171450">
              <a:lnSpc>
                <a:spcPct val="90000"/>
              </a:lnSpc>
              <a:spcBef>
                <a:spcPct val="0"/>
              </a:spcBef>
              <a:spcAft>
                <a:spcPts val="450"/>
              </a:spcAft>
              <a:buClrTx/>
              <a:buFont typeface="Arial" panose="020B0604020202020204" pitchFamily="34" charset="0"/>
              <a:buChar char="•"/>
            </a:pPr>
            <a:r>
              <a:rPr lang="zh-TW" altLang="en-US" sz="2400" dirty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聖經人物的名字：暗利家、基抹、</a:t>
            </a:r>
            <a:r>
              <a:rPr lang="en-US" altLang="zh-TW" sz="2400" dirty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	</a:t>
            </a:r>
            <a:r>
              <a:rPr lang="zh-TW" altLang="en-US" sz="2400" dirty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耶和華等。</a:t>
            </a:r>
            <a:endParaRPr lang="en-US" altLang="zh-TW" sz="2400" dirty="0">
              <a:solidFill>
                <a:schemeClr val="accent5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indent="-171450">
              <a:lnSpc>
                <a:spcPct val="90000"/>
              </a:lnSpc>
              <a:spcBef>
                <a:spcPct val="0"/>
              </a:spcBef>
              <a:spcAft>
                <a:spcPts val="450"/>
              </a:spcAft>
              <a:buClrTx/>
              <a:buFont typeface="Arial" panose="020B0604020202020204" pitchFamily="34" charset="0"/>
              <a:buChar char="•"/>
            </a:pPr>
            <a:r>
              <a:rPr lang="zh-TW" altLang="en-US" sz="2400" dirty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記述摩押如何在米沙帶領下脫離以</a:t>
            </a:r>
            <a:r>
              <a:rPr lang="en-US" altLang="zh-TW" sz="2400" dirty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	</a:t>
            </a:r>
            <a:r>
              <a:rPr lang="zh-TW" altLang="en-US" sz="2400" dirty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色列的統治。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A2A542BE-4299-4903-A94D-EC35BACB95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85200" y="4584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883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2621"/>
    </mc:Choice>
    <mc:Fallback xmlns="">
      <p:transition spd="slow" advTm="4726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2483737-DB27-4884-A7B4-89B46FE1970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600325" y="219956"/>
            <a:ext cx="3943350" cy="457200"/>
          </a:xfrm>
          <a:solidFill>
            <a:schemeClr val="bg1">
              <a:alpha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zh-TW" altLang="en-US" sz="2700" dirty="0">
                <a:solidFill>
                  <a:srgbClr val="0070C0"/>
                </a:solidFill>
                <a:effectLst/>
                <a:latin typeface="華康中圓體" panose="020F0509000000000000" pitchFamily="49" charset="-120"/>
                <a:ea typeface="華康中圓體" panose="020F0509000000000000" pitchFamily="49" charset="-120"/>
              </a:rPr>
              <a:t>王下</a:t>
            </a:r>
            <a:r>
              <a:rPr lang="en-US" altLang="zh-TW" sz="2700" dirty="0">
                <a:solidFill>
                  <a:srgbClr val="0070C0"/>
                </a:solidFill>
                <a:effectLst/>
                <a:latin typeface="華康中圓體" panose="020F0509000000000000" pitchFamily="49" charset="-120"/>
                <a:ea typeface="華康中圓體" panose="020F0509000000000000" pitchFamily="49" charset="-120"/>
              </a:rPr>
              <a:t>3</a:t>
            </a:r>
            <a:r>
              <a:rPr lang="zh-TW" altLang="en-US" sz="2700" dirty="0">
                <a:solidFill>
                  <a:srgbClr val="0070C0"/>
                </a:solidFill>
                <a:effectLst/>
                <a:latin typeface="華康中圓體" panose="020F0509000000000000" pitchFamily="49" charset="-120"/>
                <a:ea typeface="華康中圓體" panose="020F0509000000000000" pitchFamily="49" charset="-120"/>
              </a:rPr>
              <a:t>與米沙石的比較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F7781A98-5D4D-4E8E-A5F2-83C4B3771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72451" y="4653404"/>
            <a:ext cx="512504" cy="273844"/>
          </a:xfrm>
        </p:spPr>
        <p:txBody>
          <a:bodyPr/>
          <a:lstStyle/>
          <a:p>
            <a:pPr>
              <a:defRPr/>
            </a:pPr>
            <a:fld id="{CFDEEE06-1A1D-4566-AA85-55DC6169DC88}" type="slidenum">
              <a:rPr lang="en-US" altLang="zh-TW" sz="900">
                <a:solidFill>
                  <a:schemeClr val="bg1"/>
                </a:solidFill>
              </a:rPr>
              <a:t>5</a:t>
            </a:fld>
            <a:endParaRPr lang="en-US" altLang="zh-TW" sz="900" dirty="0">
              <a:solidFill>
                <a:schemeClr val="bg1"/>
              </a:solidFill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B5D202BE-8665-460D-9847-09ADB08575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866139"/>
            <a:ext cx="4059495" cy="4133536"/>
          </a:xfrm>
          <a:prstGeom prst="rect">
            <a:avLst/>
          </a:prstGeom>
          <a:solidFill>
            <a:schemeClr val="bg1"/>
          </a:solidFill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wrap="square" lIns="70200" tIns="35100" rIns="70200" bIns="35100" anchor="ctr">
            <a:spAutoFit/>
          </a:bodyPr>
          <a:lstStyle/>
          <a:p>
            <a:pPr>
              <a:defRPr/>
            </a:pPr>
            <a:r>
              <a:rPr lang="zh-TW" altLang="en-US" sz="2400" spc="113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摩押王米沙牧養許多羊，每年將十萬羊羔的毛和十萬公綿羊的毛給以色列王進貢。亞哈死後，摩押王背叛以色列王。那時約蘭王出撒瑪利亞，數點以色列眾人。</a:t>
            </a:r>
            <a:r>
              <a:rPr lang="en-US" altLang="zh-TW" sz="2400" spc="113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…</a:t>
            </a:r>
            <a:r>
              <a:rPr lang="zh-TW" altLang="en-US" sz="2400" spc="113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 摩押人到了以色列營，以色列人就起來攻打他們，以致他們在以色列人面前逃跑。以色列人往前追殺摩押人，直殺入摩押的境內</a:t>
            </a:r>
            <a:r>
              <a:rPr lang="en-US" altLang="zh-TW" sz="2400" spc="113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…</a:t>
            </a:r>
            <a:endParaRPr lang="zh-TW" altLang="en-US" sz="2400" spc="113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" name="TextBox 10">
            <a:extLst>
              <a:ext uri="{FF2B5EF4-FFF2-40B4-BE49-F238E27FC236}">
                <a16:creationId xmlns:a16="http://schemas.microsoft.com/office/drawing/2014/main" id="{76144AD2-0F02-4E90-A980-E8ED49DF73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72025" y="921407"/>
            <a:ext cx="3943350" cy="3862596"/>
          </a:xfrm>
          <a:prstGeom prst="rect">
            <a:avLst/>
          </a:prstGeom>
          <a:solidFill>
            <a:srgbClr val="F9FCF2">
              <a:alpha val="89804"/>
            </a:srgbClr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00066"/>
              </a:buClr>
              <a:buFont typeface="Wingdings" panose="05000000000000000000" pitchFamily="2" charset="2"/>
              <a:buChar char="n"/>
              <a:defRPr kumimoji="1" sz="3200" b="1">
                <a:solidFill>
                  <a:srgbClr val="FFFFFF"/>
                </a:solidFill>
                <a:latin typeface="Arial" panose="020B0604020202020204" pitchFamily="34" charset="0"/>
                <a:ea typeface="全真中黑體" pitchFamily="49" charset="-120"/>
              </a:defRPr>
            </a:lvl1pPr>
            <a:lvl2pPr marL="742950" indent="-285750">
              <a:spcBef>
                <a:spcPct val="20000"/>
              </a:spcBef>
              <a:buClr>
                <a:srgbClr val="000066"/>
              </a:buClr>
              <a:buFont typeface="Wingdings" panose="05000000000000000000" pitchFamily="2" charset="2"/>
              <a:buChar char="v"/>
              <a:defRPr kumimoji="1" sz="3200" b="1">
                <a:solidFill>
                  <a:srgbClr val="FFFFFF"/>
                </a:solidFill>
                <a:latin typeface="Arial" panose="020B0604020202020204" pitchFamily="34" charset="0"/>
                <a:ea typeface="全真中黑體" pitchFamily="49" charset="-120"/>
              </a:defRPr>
            </a:lvl2pPr>
            <a:lvl3pPr marL="1143000" indent="-228600">
              <a:spcBef>
                <a:spcPct val="20000"/>
              </a:spcBef>
              <a:buClr>
                <a:srgbClr val="000066"/>
              </a:buClr>
              <a:buFont typeface="Wingdings" panose="05000000000000000000" pitchFamily="2" charset="2"/>
              <a:buChar char="Ø"/>
              <a:defRPr kumimoji="1" sz="3200" b="1">
                <a:solidFill>
                  <a:srgbClr val="FFFFFF"/>
                </a:solidFill>
                <a:latin typeface="Arial" panose="020B0604020202020204" pitchFamily="34" charset="0"/>
                <a:ea typeface="全真中黑體" pitchFamily="49" charset="-120"/>
              </a:defRPr>
            </a:lvl3pPr>
            <a:lvl4pPr marL="1600200" indent="-228600">
              <a:spcBef>
                <a:spcPct val="20000"/>
              </a:spcBef>
              <a:buClr>
                <a:srgbClr val="000066"/>
              </a:buClr>
              <a:buFont typeface="Wingdings" panose="05000000000000000000" pitchFamily="2" charset="2"/>
              <a:buChar char="ü"/>
              <a:defRPr kumimoji="1" sz="3200">
                <a:solidFill>
                  <a:srgbClr val="FFFFFF"/>
                </a:solidFill>
                <a:latin typeface="Arial" panose="020B0604020202020204" pitchFamily="34" charset="0"/>
                <a:ea typeface="全真中黑體" pitchFamily="49" charset="-120"/>
              </a:defRPr>
            </a:lvl4pPr>
            <a:lvl5pPr marL="2057400" indent="-228600">
              <a:spcBef>
                <a:spcPct val="20000"/>
              </a:spcBef>
              <a:buClr>
                <a:srgbClr val="000066"/>
              </a:buClr>
              <a:buChar char="–"/>
              <a:defRPr kumimoji="1" sz="3200">
                <a:solidFill>
                  <a:srgbClr val="FFFFFF"/>
                </a:solidFill>
                <a:latin typeface="Arial" panose="020B0604020202020204" pitchFamily="34" charset="0"/>
                <a:ea typeface="全真中黑體" pitchFamily="49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66"/>
              </a:buClr>
              <a:buChar char="–"/>
              <a:defRPr kumimoji="1" sz="3200">
                <a:solidFill>
                  <a:srgbClr val="FFFFFF"/>
                </a:solidFill>
                <a:latin typeface="Arial" panose="020B0604020202020204" pitchFamily="34" charset="0"/>
                <a:ea typeface="全真中黑體" pitchFamily="49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66"/>
              </a:buClr>
              <a:buChar char="–"/>
              <a:defRPr kumimoji="1" sz="3200">
                <a:solidFill>
                  <a:srgbClr val="FFFFFF"/>
                </a:solidFill>
                <a:latin typeface="Arial" panose="020B0604020202020204" pitchFamily="34" charset="0"/>
                <a:ea typeface="全真中黑體" pitchFamily="49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66"/>
              </a:buClr>
              <a:buChar char="–"/>
              <a:defRPr kumimoji="1" sz="3200">
                <a:solidFill>
                  <a:srgbClr val="FFFFFF"/>
                </a:solidFill>
                <a:latin typeface="Arial" panose="020B0604020202020204" pitchFamily="34" charset="0"/>
                <a:ea typeface="全真中黑體" pitchFamily="49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66"/>
              </a:buClr>
              <a:buChar char="–"/>
              <a:defRPr kumimoji="1" sz="3200">
                <a:solidFill>
                  <a:srgbClr val="FFFFFF"/>
                </a:solidFill>
                <a:latin typeface="Arial" panose="020B0604020202020204" pitchFamily="34" charset="0"/>
                <a:ea typeface="全真中黑體" pitchFamily="49" charset="-120"/>
              </a:defRPr>
            </a:lvl9pPr>
          </a:lstStyle>
          <a:p>
            <a:pPr>
              <a:lnSpc>
                <a:spcPts val="2100"/>
              </a:lnSpc>
              <a:spcBef>
                <a:spcPct val="0"/>
              </a:spcBef>
              <a:buClrTx/>
              <a:buNone/>
            </a:pPr>
            <a:r>
              <a:rPr lang="en-US" altLang="zh-TW" sz="2150" b="0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新細明體" panose="02020500000000000000" pitchFamily="18" charset="-120"/>
                <a:cs typeface="Times New Roman" panose="02020603050405020304" pitchFamily="18" charset="0"/>
              </a:rPr>
              <a:t>I am </a:t>
            </a:r>
            <a:r>
              <a:rPr lang="en-US" altLang="zh-TW" sz="2150" b="0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新細明體" panose="02020500000000000000" pitchFamily="18" charset="-120"/>
                <a:cs typeface="Times New Roman" panose="02020603050405020304" pitchFamily="18" charset="0"/>
              </a:rPr>
              <a:t>Mesha</a:t>
            </a:r>
            <a:r>
              <a:rPr lang="en-US" altLang="zh-TW" sz="2150" b="0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新細明體" panose="02020500000000000000" pitchFamily="18" charset="-120"/>
                <a:cs typeface="Times New Roman" panose="02020603050405020304" pitchFamily="18" charset="0"/>
              </a:rPr>
              <a:t>, the son of </a:t>
            </a:r>
            <a:r>
              <a:rPr lang="en-US" altLang="zh-TW" sz="2150" b="0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新細明體" panose="02020500000000000000" pitchFamily="18" charset="-120"/>
                <a:cs typeface="Times New Roman" panose="02020603050405020304" pitchFamily="18" charset="0"/>
              </a:rPr>
              <a:t>Kemosh</a:t>
            </a:r>
            <a:r>
              <a:rPr lang="en-US" altLang="zh-TW" sz="2150" b="0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新細明體" panose="02020500000000000000" pitchFamily="18" charset="-120"/>
                <a:cs typeface="Times New Roman" panose="02020603050405020304" pitchFamily="18" charset="0"/>
              </a:rPr>
              <a:t> … </a:t>
            </a:r>
            <a:r>
              <a:rPr lang="en-US" altLang="zh-TW" sz="2150" b="0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新細明體" panose="02020500000000000000" pitchFamily="18" charset="-120"/>
                <a:cs typeface="Times New Roman" panose="02020603050405020304" pitchFamily="18" charset="0"/>
              </a:rPr>
              <a:t>Omri</a:t>
            </a:r>
            <a:r>
              <a:rPr lang="en-US" altLang="zh-TW" sz="2150" b="0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新細明體" panose="02020500000000000000" pitchFamily="18" charset="-120"/>
                <a:cs typeface="Times New Roman" panose="02020603050405020304" pitchFamily="18" charset="0"/>
              </a:rPr>
              <a:t> was king of Israel and oppressed Moab many days, for </a:t>
            </a:r>
            <a:r>
              <a:rPr lang="en-US" altLang="zh-TW" sz="2150" b="0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新細明體" panose="02020500000000000000" pitchFamily="18" charset="-120"/>
                <a:cs typeface="Times New Roman" panose="02020603050405020304" pitchFamily="18" charset="0"/>
              </a:rPr>
              <a:t>Chemosh</a:t>
            </a:r>
            <a:r>
              <a:rPr lang="en-US" altLang="zh-TW" sz="2150" b="0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新細明體" panose="02020500000000000000" pitchFamily="18" charset="-120"/>
                <a:cs typeface="Times New Roman" panose="02020603050405020304" pitchFamily="18" charset="0"/>
              </a:rPr>
              <a:t> was angry with his land. And his son succeeded him and he also said I will oppress Moab. … but I got the upper hand of him and his house: and Israel perished for ever... And </a:t>
            </a:r>
            <a:r>
              <a:rPr lang="en-US" altLang="zh-TW" sz="2150" b="0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新細明體" panose="02020500000000000000" pitchFamily="18" charset="-120"/>
                <a:cs typeface="Times New Roman" panose="02020603050405020304" pitchFamily="18" charset="0"/>
              </a:rPr>
              <a:t>Kemosh</a:t>
            </a:r>
            <a:r>
              <a:rPr lang="en-US" altLang="zh-TW" sz="2150" b="0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新細明體" panose="02020500000000000000" pitchFamily="18" charset="-120"/>
                <a:cs typeface="Times New Roman" panose="02020603050405020304" pitchFamily="18" charset="0"/>
              </a:rPr>
              <a:t> said to me, 'Go, take Nebo from Israel.‘  … from there I took the vessels of Yahweh, and I presented them before the face of </a:t>
            </a:r>
            <a:r>
              <a:rPr lang="en-US" altLang="zh-TW" sz="2150" b="0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新細明體" panose="02020500000000000000" pitchFamily="18" charset="-120"/>
                <a:cs typeface="Times New Roman" panose="02020603050405020304" pitchFamily="18" charset="0"/>
              </a:rPr>
              <a:t>Kemosh</a:t>
            </a:r>
            <a:r>
              <a:rPr lang="en-US" altLang="zh-TW" sz="2150" b="0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新細明體" panose="02020500000000000000" pitchFamily="18" charset="-120"/>
                <a:cs typeface="Times New Roman" panose="02020603050405020304" pitchFamily="18" charset="0"/>
              </a:rPr>
              <a:t>.</a:t>
            </a:r>
            <a:r>
              <a:rPr lang="en-US" altLang="zh-TW" sz="2150" b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新細明體" panose="02020500000000000000" pitchFamily="18" charset="-120"/>
                <a:cs typeface="Times New Roman" panose="02020603050405020304" pitchFamily="18" charset="0"/>
              </a:rPr>
              <a:t> </a:t>
            </a:r>
            <a:endParaRPr lang="zh-TW" altLang="en-US" sz="2150" b="0" dirty="0">
              <a:solidFill>
                <a:schemeClr val="accent1">
                  <a:lumMod val="50000"/>
                </a:schemeClr>
              </a:solidFill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47B0EEF8-E04C-4A80-B533-45FC7C4264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85200" y="4584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107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9756"/>
    </mc:Choice>
    <mc:Fallback xmlns="">
      <p:transition spd="slow" advTm="3197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892387" y="225878"/>
            <a:ext cx="5989319" cy="651617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pPr algn="ctr">
              <a:lnSpc>
                <a:spcPct val="90000"/>
              </a:lnSpc>
              <a:spcAft>
                <a:spcPts val="450"/>
              </a:spcAft>
            </a:pPr>
            <a:r>
              <a:rPr lang="en-US" altLang="zh-TW" sz="3000" b="1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Ketef</a:t>
            </a:r>
            <a:r>
              <a:rPr lang="en-US" altLang="zh-TW" sz="30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Hinnom</a:t>
            </a:r>
          </a:p>
        </p:txBody>
      </p:sp>
      <p:pic>
        <p:nvPicPr>
          <p:cNvPr id="2" name="Picture 2" descr="G:\My Pictures\Ketef-Hinnom.jpg"/>
          <p:cNvPicPr>
            <a:picLocks noChangeAspect="1" noChangeArrowheads="1"/>
          </p:cNvPicPr>
          <p:nvPr/>
        </p:nvPicPr>
        <p:blipFill rotWithShape="1">
          <a:blip r:embed="rId5" cstate="print"/>
          <a:srcRect t="12706" b="12272"/>
          <a:stretch/>
        </p:blipFill>
        <p:spPr bwMode="auto">
          <a:xfrm>
            <a:off x="288868" y="1651269"/>
            <a:ext cx="4197096" cy="2928335"/>
          </a:xfrm>
          <a:prstGeom prst="rect">
            <a:avLst/>
          </a:prstGeom>
          <a:noFill/>
        </p:spPr>
      </p:pic>
      <p:pic>
        <p:nvPicPr>
          <p:cNvPr id="12292" name="Picture 4" descr="http://www.biblearchaeology.org/image.axd?picture=2010%2f1%2fSt-Andrews.jpg"/>
          <p:cNvPicPr>
            <a:picLocks noChangeAspect="1" noChangeArrowheads="1"/>
          </p:cNvPicPr>
          <p:nvPr/>
        </p:nvPicPr>
        <p:blipFill rotWithShape="1">
          <a:blip r:embed="rId6" cstate="print"/>
          <a:srcRect l="2721" r="11628"/>
          <a:stretch/>
        </p:blipFill>
        <p:spPr bwMode="auto">
          <a:xfrm>
            <a:off x="4658038" y="1651269"/>
            <a:ext cx="4197096" cy="2927887"/>
          </a:xfrm>
          <a:prstGeom prst="rect">
            <a:avLst/>
          </a:prstGeom>
          <a:noFill/>
        </p:spPr>
      </p:pic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DA31082E-99B7-453F-A425-6ED5C103AA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29601" y="4579604"/>
            <a:ext cx="512504" cy="273844"/>
          </a:xfrm>
        </p:spPr>
        <p:txBody>
          <a:bodyPr vert="horz" lIns="68580" tIns="34290" rIns="68580" bIns="34290" rtlCol="0" anchor="ctr">
            <a:normAutofit/>
          </a:bodyPr>
          <a:lstStyle/>
          <a:p>
            <a:pPr>
              <a:spcAft>
                <a:spcPts val="450"/>
              </a:spcAft>
              <a:defRPr/>
            </a:pPr>
            <a:fld id="{E19B075C-B4B9-479D-9E4C-F7724AAECE0F}" type="slidenum">
              <a:rPr lang="en-US" altLang="zh-TW" sz="1050">
                <a:solidFill>
                  <a:schemeClr val="bg1"/>
                </a:solidFill>
              </a:rPr>
              <a:pPr>
                <a:spcAft>
                  <a:spcPts val="450"/>
                </a:spcAft>
                <a:defRPr/>
              </a:pPr>
              <a:t>6</a:t>
            </a:fld>
            <a:endParaRPr lang="en-US" altLang="zh-TW" sz="1050" dirty="0">
              <a:solidFill>
                <a:schemeClr val="bg1"/>
              </a:solidFill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1143001" y="32951"/>
            <a:ext cx="13856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 sz="1350"/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69F8E18A-AACD-4BD7-90E9-FA57C67EC2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85200" y="4584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3556"/>
    </mc:Choice>
    <mc:Fallback xmlns="">
      <p:transition spd="slow" advTm="3235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059971" y="1337969"/>
            <a:ext cx="3483938" cy="2166836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/>
          <a:p>
            <a:pPr>
              <a:lnSpc>
                <a:spcPct val="90000"/>
              </a:lnSpc>
              <a:spcAft>
                <a:spcPts val="450"/>
              </a:spcAft>
            </a:pPr>
            <a:r>
              <a:rPr lang="en-US" altLang="zh-TW" sz="4500" dirty="0" err="1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Ketef</a:t>
            </a:r>
            <a:r>
              <a:rPr lang="en-US" altLang="zh-TW" sz="4500" dirty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Hinnom Amulets</a:t>
            </a:r>
          </a:p>
        </p:txBody>
      </p:sp>
      <p:pic>
        <p:nvPicPr>
          <p:cNvPr id="4098" name="Picture 2" descr="C:\Users\kamys\Pictures\Priestly_Benediction_5.jpg"/>
          <p:cNvPicPr>
            <a:picLocks noChangeAspect="1" noChangeArrowheads="1"/>
          </p:cNvPicPr>
          <p:nvPr/>
        </p:nvPicPr>
        <p:blipFill rotWithShape="1">
          <a:blip r:embed="rId5" cstate="print"/>
          <a:srcRect l="686" r="11473"/>
          <a:stretch/>
        </p:blipFill>
        <p:spPr bwMode="auto">
          <a:xfrm>
            <a:off x="15" y="7"/>
            <a:ext cx="4518101" cy="5143493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</p:pic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1A74DA7-DFAD-4050-8F4C-B0949E4556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zh-TW" dirty="0"/>
              <a:t>24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FDB0C504-2D9E-4E1D-8A8C-2835068B7B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85200" y="4584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9288"/>
    </mc:Choice>
    <mc:Fallback xmlns="">
      <p:transition spd="slow" advTm="1292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2888462" y="273844"/>
            <a:ext cx="5373370" cy="757144"/>
          </a:xfr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en-US" altLang="zh-TW" b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Ketef</a:t>
            </a:r>
            <a:r>
              <a:rPr lang="en-US" altLang="zh-TW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Hinnom Amulet #2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CB6D088E-F802-4E8A-94CA-909D3A006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vert="horz" lIns="68580" tIns="34290" rIns="68580" bIns="34290" rtlCol="0" anchor="ctr">
            <a:normAutofit/>
          </a:bodyPr>
          <a:lstStyle/>
          <a:p>
            <a:pPr>
              <a:spcAft>
                <a:spcPts val="450"/>
              </a:spcAft>
              <a:defRPr/>
            </a:pPr>
            <a:r>
              <a:rPr lang="en-US" altLang="zh-TW" dirty="0">
                <a:solidFill>
                  <a:schemeClr val="tx1">
                    <a:alpha val="80000"/>
                  </a:schemeClr>
                </a:solidFill>
                <a:latin typeface="+mn-lt"/>
                <a:ea typeface="+mn-ea"/>
              </a:rPr>
              <a:t>25</a:t>
            </a:r>
          </a:p>
        </p:txBody>
      </p:sp>
      <p:pic>
        <p:nvPicPr>
          <p:cNvPr id="5" name="Picture 4" descr="C:\Users\kamys\Pictures\Priestly_Benediction_4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929183" y="248861"/>
            <a:ext cx="1591179" cy="4645778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478885" y="1200151"/>
            <a:ext cx="3664865" cy="3397949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/>
          <a:p>
            <a:pPr marL="342900" indent="-171450">
              <a:lnSpc>
                <a:spcPct val="90000"/>
              </a:lnSpc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altLang="zh-TW" sz="1650" b="1" dirty="0">
                <a:solidFill>
                  <a:srgbClr val="0070C0"/>
                </a:solidFill>
              </a:rPr>
              <a:t> </a:t>
            </a:r>
            <a:r>
              <a:rPr lang="en-US" altLang="zh-TW" sz="1650" dirty="0">
                <a:solidFill>
                  <a:srgbClr val="0070C0"/>
                </a:solidFill>
              </a:rPr>
              <a:t>-</a:t>
            </a:r>
            <a:r>
              <a:rPr lang="en-US" altLang="zh-TW" sz="1650" b="1" dirty="0">
                <a:solidFill>
                  <a:srgbClr val="0070C0"/>
                </a:solidFill>
              </a:rPr>
              <a:t>h/hu. May be blessed h/</a:t>
            </a:r>
            <a:r>
              <a:rPr lang="en-US" altLang="zh-TW" sz="1650" b="1" dirty="0" err="1">
                <a:solidFill>
                  <a:srgbClr val="0070C0"/>
                </a:solidFill>
              </a:rPr>
              <a:t>sh</a:t>
            </a:r>
            <a:r>
              <a:rPr lang="en-US" altLang="zh-TW" sz="1650" b="1" dirty="0">
                <a:solidFill>
                  <a:srgbClr val="0070C0"/>
                </a:solidFill>
              </a:rPr>
              <a:t>-</a:t>
            </a:r>
          </a:p>
          <a:p>
            <a:pPr marL="342900" indent="-171450">
              <a:lnSpc>
                <a:spcPct val="90000"/>
              </a:lnSpc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altLang="zh-TW" sz="1650" b="1" dirty="0">
                <a:solidFill>
                  <a:srgbClr val="0070C0"/>
                </a:solidFill>
              </a:rPr>
              <a:t>-[e] by YHW[H,]</a:t>
            </a:r>
          </a:p>
          <a:p>
            <a:pPr marL="342900" indent="-171450">
              <a:lnSpc>
                <a:spcPct val="90000"/>
              </a:lnSpc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altLang="zh-TW" sz="1650" b="1" dirty="0">
                <a:solidFill>
                  <a:srgbClr val="0070C0"/>
                </a:solidFill>
              </a:rPr>
              <a:t>the warrior/helper and</a:t>
            </a:r>
          </a:p>
          <a:p>
            <a:pPr marL="342900" indent="-171450">
              <a:lnSpc>
                <a:spcPct val="90000"/>
              </a:lnSpc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altLang="zh-TW" sz="1650" b="1" dirty="0">
                <a:solidFill>
                  <a:srgbClr val="0070C0"/>
                </a:solidFill>
              </a:rPr>
              <a:t>the </a:t>
            </a:r>
            <a:r>
              <a:rPr lang="en-US" altLang="zh-TW" sz="1650" b="1" dirty="0" err="1">
                <a:solidFill>
                  <a:srgbClr val="0070C0"/>
                </a:solidFill>
              </a:rPr>
              <a:t>rebuker</a:t>
            </a:r>
            <a:r>
              <a:rPr lang="en-US" altLang="zh-TW" sz="1650" b="1" dirty="0">
                <a:solidFill>
                  <a:srgbClr val="0070C0"/>
                </a:solidFill>
              </a:rPr>
              <a:t> of</a:t>
            </a:r>
          </a:p>
          <a:p>
            <a:pPr marL="342900" indent="-171450">
              <a:lnSpc>
                <a:spcPct val="90000"/>
              </a:lnSpc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altLang="zh-TW" sz="1650" b="1" dirty="0">
                <a:solidFill>
                  <a:srgbClr val="0070C0"/>
                </a:solidFill>
              </a:rPr>
              <a:t>[E]</a:t>
            </a:r>
            <a:r>
              <a:rPr lang="en-US" altLang="zh-TW" sz="1650" b="1" dirty="0" err="1">
                <a:solidFill>
                  <a:srgbClr val="0070C0"/>
                </a:solidFill>
              </a:rPr>
              <a:t>vil</a:t>
            </a:r>
            <a:r>
              <a:rPr lang="en-US" altLang="zh-TW" sz="1650" b="1" dirty="0">
                <a:solidFill>
                  <a:srgbClr val="0070C0"/>
                </a:solidFill>
              </a:rPr>
              <a:t>: May bless you,</a:t>
            </a:r>
          </a:p>
          <a:p>
            <a:pPr marL="342900" indent="-171450">
              <a:lnSpc>
                <a:spcPct val="90000"/>
              </a:lnSpc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altLang="zh-TW" sz="1650" b="1" dirty="0">
                <a:solidFill>
                  <a:srgbClr val="0070C0"/>
                </a:solidFill>
              </a:rPr>
              <a:t>YHWH,</a:t>
            </a:r>
          </a:p>
          <a:p>
            <a:pPr marL="342900" indent="-171450">
              <a:lnSpc>
                <a:spcPct val="90000"/>
              </a:lnSpc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altLang="zh-TW" sz="1650" b="1" dirty="0">
                <a:solidFill>
                  <a:srgbClr val="0070C0"/>
                </a:solidFill>
              </a:rPr>
              <a:t>keep you.</a:t>
            </a:r>
          </a:p>
          <a:p>
            <a:pPr marL="342900" indent="-171450">
              <a:lnSpc>
                <a:spcPct val="90000"/>
              </a:lnSpc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altLang="zh-TW" sz="1650" b="1" dirty="0">
                <a:solidFill>
                  <a:srgbClr val="0070C0"/>
                </a:solidFill>
              </a:rPr>
              <a:t>Make shine, YH-</a:t>
            </a:r>
          </a:p>
          <a:p>
            <a:pPr marL="342900" indent="-171450">
              <a:lnSpc>
                <a:spcPct val="90000"/>
              </a:lnSpc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altLang="zh-TW" sz="1650" b="1" dirty="0">
                <a:solidFill>
                  <a:srgbClr val="0070C0"/>
                </a:solidFill>
              </a:rPr>
              <a:t>-[W]H, His face</a:t>
            </a:r>
          </a:p>
          <a:p>
            <a:pPr marL="342900" indent="-171450">
              <a:lnSpc>
                <a:spcPct val="90000"/>
              </a:lnSpc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altLang="zh-TW" sz="1650" b="1" dirty="0">
                <a:solidFill>
                  <a:srgbClr val="0070C0"/>
                </a:solidFill>
              </a:rPr>
              <a:t>[upon] you and g-</a:t>
            </a:r>
          </a:p>
          <a:p>
            <a:pPr marL="342900" indent="-171450">
              <a:lnSpc>
                <a:spcPct val="90000"/>
              </a:lnSpc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altLang="zh-TW" sz="1650" b="1" dirty="0">
                <a:solidFill>
                  <a:srgbClr val="0070C0"/>
                </a:solidFill>
              </a:rPr>
              <a:t>-rant you p-</a:t>
            </a:r>
          </a:p>
          <a:p>
            <a:pPr marL="342900" indent="-171450">
              <a:lnSpc>
                <a:spcPct val="90000"/>
              </a:lnSpc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altLang="zh-TW" sz="1650" b="1" dirty="0">
                <a:solidFill>
                  <a:srgbClr val="0070C0"/>
                </a:solidFill>
              </a:rPr>
              <a:t>-[</a:t>
            </a:r>
            <a:r>
              <a:rPr lang="en-US" altLang="zh-TW" sz="1650" b="1" dirty="0" err="1">
                <a:solidFill>
                  <a:srgbClr val="0070C0"/>
                </a:solidFill>
              </a:rPr>
              <a:t>ea</a:t>
            </a:r>
            <a:r>
              <a:rPr lang="en-US" altLang="zh-TW" sz="1650" b="1" dirty="0">
                <a:solidFill>
                  <a:srgbClr val="0070C0"/>
                </a:solidFill>
              </a:rPr>
              <a:t>]</a:t>
            </a:r>
            <a:r>
              <a:rPr lang="en-US" altLang="zh-TW" sz="1650" b="1" dirty="0" err="1">
                <a:solidFill>
                  <a:srgbClr val="0070C0"/>
                </a:solidFill>
              </a:rPr>
              <a:t>ce</a:t>
            </a:r>
            <a:r>
              <a:rPr lang="en-US" altLang="zh-TW" sz="1650" b="1" dirty="0">
                <a:solidFill>
                  <a:srgbClr val="0070C0"/>
                </a:solidFill>
              </a:rPr>
              <a:t>.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746DBA0A-D8B4-4365-A897-233B2184524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85200" y="4584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0914"/>
    </mc:Choice>
    <mc:Fallback xmlns="">
      <p:transition spd="slow" advTm="2809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2CCF8A9D-51DE-4F4A-89BD-57679C7D6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81895" y="4686300"/>
            <a:ext cx="512504" cy="273844"/>
          </a:xfrm>
        </p:spPr>
        <p:txBody>
          <a:bodyPr vert="horz" lIns="68580" tIns="34290" rIns="68580" bIns="34290" rtlCol="0" anchor="ctr">
            <a:normAutofit/>
          </a:bodyPr>
          <a:lstStyle/>
          <a:p>
            <a:pPr>
              <a:spcAft>
                <a:spcPts val="450"/>
              </a:spcAft>
              <a:defRPr/>
            </a:pPr>
            <a:fld id="{AE24F124-06B7-4689-BBA9-B225CFB9035F}" type="slidenum">
              <a:rPr lang="en-US" altLang="zh-TW" sz="1050">
                <a:solidFill>
                  <a:schemeClr val="bg1"/>
                </a:solidFill>
              </a:rPr>
              <a:pPr>
                <a:spcAft>
                  <a:spcPts val="450"/>
                </a:spcAft>
                <a:defRPr/>
              </a:pPr>
              <a:t>9</a:t>
            </a:fld>
            <a:endParaRPr lang="en-US" altLang="zh-TW" sz="1050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4830A52-5E15-474F-8D24-B8AB0C4F41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65182" y="209910"/>
            <a:ext cx="4429217" cy="472368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EEB23F2-33A9-4617-8DC2-3FC720D129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9601" y="1669464"/>
            <a:ext cx="3487214" cy="1804572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B37332E2-8354-4CD5-B409-78D0572F99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85200" y="4584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0565"/>
    </mc:Choice>
    <mc:Fallback xmlns="">
      <p:transition spd="slow" advTm="3505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525</Words>
  <Application>Microsoft Office PowerPoint</Application>
  <PresentationFormat>如螢幕大小 (16:9)</PresentationFormat>
  <Paragraphs>58</Paragraphs>
  <Slides>12</Slides>
  <Notes>10</Notes>
  <HiddenSlides>0</HiddenSlides>
  <MMClips>12</MMClips>
  <ScaleCrop>false</ScaleCrop>
  <HeadingPairs>
    <vt:vector size="6" baseType="variant">
      <vt:variant>
        <vt:lpstr>使用字型</vt:lpstr>
      </vt:variant>
      <vt:variant>
        <vt:i4>11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24" baseType="lpstr">
      <vt:lpstr>Arial Unicode MS</vt:lpstr>
      <vt:lpstr>Gazette</vt:lpstr>
      <vt:lpstr>華康POP1體W9(P)</vt:lpstr>
      <vt:lpstr>華康中圓體</vt:lpstr>
      <vt:lpstr>超世紀粗疊圓</vt:lpstr>
      <vt:lpstr>微軟正黑體</vt:lpstr>
      <vt:lpstr>新細明體</vt:lpstr>
      <vt:lpstr>Arial</vt:lpstr>
      <vt:lpstr>Calibri</vt:lpstr>
      <vt:lpstr>Times New Roman</vt:lpstr>
      <vt:lpstr>Wingdings</vt:lpstr>
      <vt:lpstr>Office Theme</vt:lpstr>
      <vt:lpstr>PowerPoint 簡報</vt:lpstr>
      <vt:lpstr>PowerPoint 簡報</vt:lpstr>
      <vt:lpstr>PowerPoint 簡報</vt:lpstr>
      <vt:lpstr>米沙石(摩押石)</vt:lpstr>
      <vt:lpstr>王下3與米沙石的比較</vt:lpstr>
      <vt:lpstr>PowerPoint 簡報</vt:lpstr>
      <vt:lpstr>PowerPoint 簡報</vt:lpstr>
      <vt:lpstr>Ketef Hinnom Amulet #2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2017-08-01T15:40:51Z</dcterms:created>
  <dcterms:modified xsi:type="dcterms:W3CDTF">2021-11-03T09:59:20Z</dcterms:modified>
</cp:coreProperties>
</file>